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F3F7D769-A097-4D2E-9F2F-9EA8C3D1F8EB}">
  <a:tblStyle styleName="Table_0" styleId="{F3F7D769-A097-4D2E-9F2F-9EA8C3D1F8EB}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  <a:fill>
          <a:solidFill>
            <a:srgbClr val="EFF3F9"/>
          </a:solidFill>
        </a:fill>
      </a:tcStyle>
    </a:wholeTbl>
    <a:band1H>
      <a:tcStyle>
        <a:fill>
          <a:solidFill>
            <a:srgbClr val="DBE5F1"/>
          </a:solidFill>
        </a:fill>
      </a:tcStyle>
    </a:band1H>
    <a:band1V>
      <a:tcStyle>
        <a:fill>
          <a:solidFill>
            <a:srgbClr val="DBE5F1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</a:tcBdr>
        <a:fill>
          <a:solidFill>
            <a:schemeClr val="accent1"/>
          </a:solidFill>
        </a:fill>
      </a:tcStyle>
    </a:firstRow>
  </a:tblStyle>
  <a:tblStyle styleName="Table_1" styleId="{D477E38D-D92A-4F24-91B9-28DAF156267F}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  <a:fill>
          <a:solidFill>
            <a:srgbClr val="EFF3F9"/>
          </a:solidFill>
        </a:fill>
      </a:tcStyle>
    </a:wholeTbl>
    <a:band1H>
      <a:tcStyle>
        <a:fill>
          <a:solidFill>
            <a:srgbClr val="DBE5F1"/>
          </a:solidFill>
        </a:fill>
      </a:tcStyle>
    </a:band1H>
    <a:band1V>
      <a:tcStyle>
        <a:fill>
          <a:solidFill>
            <a:srgbClr val="DBE5F1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</a:tcBdr>
        <a:fill>
          <a:solidFill>
            <a:schemeClr val="accent1"/>
          </a:solidFill>
        </a:fill>
      </a:tcStyle>
    </a:firstRow>
  </a:tblStyle>
  <a:tblStyle styleName="Table_2" styleId="{6B4B7828-BD9A-4D76-ADCD-EA0C80C36784}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  <a:fill>
          <a:solidFill>
            <a:srgbClr val="EFF3F9"/>
          </a:solidFill>
        </a:fill>
      </a:tcStyle>
    </a:wholeTbl>
    <a:band1H>
      <a:tcStyle>
        <a:fill>
          <a:solidFill>
            <a:srgbClr val="DBE5F1"/>
          </a:solidFill>
        </a:fill>
      </a:tcStyle>
    </a:band1H>
    <a:band1V>
      <a:tcStyle>
        <a:fill>
          <a:solidFill>
            <a:srgbClr val="DBE5F1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</a:tcBdr>
        <a:fill>
          <a:solidFill>
            <a:schemeClr val="accent1"/>
          </a:solidFill>
        </a:fill>
      </a:tcStyle>
    </a:firstRow>
  </a:tblStyle>
  <a:tblStyle styleName="Table_3" styleId="{C9BB7A30-465E-4DD2-A7EF-E25A6B46A99A}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  <a:fill>
          <a:solidFill>
            <a:srgbClr val="EFF3F9"/>
          </a:solidFill>
        </a:fill>
      </a:tcStyle>
    </a:wholeTbl>
    <a:band1H>
      <a:tcStyle>
        <a:fill>
          <a:solidFill>
            <a:srgbClr val="DBE5F1"/>
          </a:solidFill>
        </a:fill>
      </a:tcStyle>
    </a:band1H>
    <a:band1V>
      <a:tcStyle>
        <a:fill>
          <a:solidFill>
            <a:srgbClr val="DBE5F1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3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5" name="Shape 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3" name="Shape 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Obtaining -&gt; majority can be shipped with standard ground sipping with minimal lead times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Assembly -&gt; Use of industrial adhesives and soldering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away ? &lt;$150 and &lt;0.5 kg 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5" name="Shape 2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4" name="Shape 2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1" name="Shape 2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8" name="Shape 2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5" name="Shape 2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2" name="Shape 3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3" name="Shape 3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1" name="Shape 3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Shape 3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8" name="Shape 3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171450" marL="17145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places LRTI’s as the 4</a:t>
            </a:r>
            <a:r>
              <a:rPr strike="noStrike" u="none" b="0" cap="none" baseline="3000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leading cause of death in the world in 2012, accounting for approximately 5.5% of annual global mortality</a:t>
            </a:r>
          </a:p>
          <a:p>
            <a:pPr algn="l" rtl="0" lvl="0" marR="0" indent="-171450" marL="17145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 in low-income level countries the world health organization reports that lower respiratory tract infections are the leading cause of death indicating there is still a significant need for improved methods of pneumonia diagnosis and treatment in developing countries</a:t>
            </a:r>
          </a:p>
          <a:p>
            <a:pPr algn="l" rtl="0" lvl="0" marR="0" indent="-95250" marL="17145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5" name="Shape 3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6" name="Shape 3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2" name="Shape 3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3" name="Shape 3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multitude of individuals needing prompt diagnosis and treatment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number of technicians to operate available equipment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number of trained medical staff to interpret images and chest sounds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access to electricity for diagnostic equipment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28600" marL="2286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LF wheezes, coarse crackles</a:t>
            </a:r>
          </a:p>
          <a:p>
            <a:pPr algn="l" rtl="0" lvl="0" marR="0" indent="-228600" marL="2286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HF wheezes, fine crackles </a:t>
            </a:r>
          </a:p>
          <a:p>
            <a:pPr algn="l" rtl="0" lvl="0" marR="0" indent="-228600" marL="2286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frequency noise due to airflow turbulence </a:t>
            </a:r>
          </a:p>
        </p:txBody>
      </p:sp>
      <p:sp>
        <p:nvSpPr>
          <p:cNvPr id="212" name="Shape 212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2" name="Shape 2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/>
          <p:nvPr/>
        </p:nvSpPr>
        <p:spPr>
          <a:xfrm>
            <a:off y="228600" x="228600"/>
            <a:ext cy="6035039" cx="8695944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366092"/>
              </a:gs>
              <a:gs pos="100000">
                <a:srgbClr val="93B3D7"/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grpSp>
        <p:nvGrpSpPr>
          <p:cNvPr id="23" name="Shape 23"/>
          <p:cNvGrpSpPr/>
          <p:nvPr/>
        </p:nvGrpSpPr>
        <p:grpSpPr>
          <a:xfrm>
            <a:off y="5353963" x="211664"/>
            <a:ext cy="1331580" cx="8723376"/>
            <a:chOff y="4294187" x="-3905250"/>
            <a:chExt cy="1892300" cx="13011150"/>
          </a:xfrm>
        </p:grpSpPr>
        <p:sp>
          <p:nvSpPr>
            <p:cNvPr id="24" name="Shape 24"/>
            <p:cNvSpPr/>
            <p:nvPr/>
          </p:nvSpPr>
          <p:spPr>
            <a:xfrm>
              <a:off y="4500562" x="4810125"/>
              <a:ext cy="1016000" cx="4295775"/>
            </a:xfrm>
            <a:custGeom>
              <a:pathLst>
                <a:path w="2706" extrusionOk="0" h="640">
                  <a:moveTo>
                    <a:pt y="0" x="2700"/>
                  </a:moveTo>
                  <a:lnTo>
                    <a:pt y="0" x="2700"/>
                  </a:lnTo>
                  <a:lnTo>
                    <a:pt y="18" x="2586"/>
                  </a:lnTo>
                  <a:lnTo>
                    <a:pt y="38" x="2470"/>
                  </a:lnTo>
                  <a:lnTo>
                    <a:pt y="60" x="2352"/>
                  </a:lnTo>
                  <a:lnTo>
                    <a:pt y="82" x="2230"/>
                  </a:lnTo>
                  <a:lnTo>
                    <a:pt y="108" x="2106"/>
                  </a:lnTo>
                  <a:lnTo>
                    <a:pt y="134" x="1978"/>
                  </a:lnTo>
                  <a:lnTo>
                    <a:pt y="164" x="1848"/>
                  </a:lnTo>
                  <a:lnTo>
                    <a:pt y="194" x="1714"/>
                  </a:lnTo>
                  <a:lnTo>
                    <a:pt y="194" x="1714"/>
                  </a:lnTo>
                  <a:lnTo>
                    <a:pt y="252" x="1472"/>
                  </a:lnTo>
                  <a:lnTo>
                    <a:pt y="304" x="1236"/>
                  </a:lnTo>
                  <a:lnTo>
                    <a:pt y="352" x="1010"/>
                  </a:lnTo>
                  <a:lnTo>
                    <a:pt y="398" x="792"/>
                  </a:lnTo>
                  <a:lnTo>
                    <a:pt y="438" x="584"/>
                  </a:lnTo>
                  <a:lnTo>
                    <a:pt y="474" x="382"/>
                  </a:lnTo>
                  <a:lnTo>
                    <a:pt y="508" x="188"/>
                  </a:lnTo>
                  <a:lnTo>
                    <a:pt y="538" x="0"/>
                  </a:lnTo>
                  <a:lnTo>
                    <a:pt y="538" x="0"/>
                  </a:lnTo>
                  <a:lnTo>
                    <a:pt y="556" x="130"/>
                  </a:lnTo>
                  <a:lnTo>
                    <a:pt y="572" x="254"/>
                  </a:lnTo>
                  <a:lnTo>
                    <a:pt y="586" x="374"/>
                  </a:lnTo>
                  <a:lnTo>
                    <a:pt y="598" x="492"/>
                  </a:lnTo>
                  <a:lnTo>
                    <a:pt y="610" x="606"/>
                  </a:lnTo>
                  <a:lnTo>
                    <a:pt y="618" x="716"/>
                  </a:lnTo>
                  <a:lnTo>
                    <a:pt y="626" x="822"/>
                  </a:lnTo>
                  <a:lnTo>
                    <a:pt y="632" x="926"/>
                  </a:lnTo>
                  <a:lnTo>
                    <a:pt y="636" x="1028"/>
                  </a:lnTo>
                  <a:lnTo>
                    <a:pt y="638" x="1126"/>
                  </a:lnTo>
                  <a:lnTo>
                    <a:pt y="640" x="1220"/>
                  </a:lnTo>
                  <a:lnTo>
                    <a:pt y="640" x="1312"/>
                  </a:lnTo>
                  <a:lnTo>
                    <a:pt y="638" x="1402"/>
                  </a:lnTo>
                  <a:lnTo>
                    <a:pt y="636" x="1490"/>
                  </a:lnTo>
                  <a:lnTo>
                    <a:pt y="632" x="1574"/>
                  </a:lnTo>
                  <a:lnTo>
                    <a:pt y="626" x="1656"/>
                  </a:lnTo>
                  <a:lnTo>
                    <a:pt y="620" x="1734"/>
                  </a:lnTo>
                  <a:lnTo>
                    <a:pt y="612" x="1812"/>
                  </a:lnTo>
                  <a:lnTo>
                    <a:pt y="602" x="1886"/>
                  </a:lnTo>
                  <a:lnTo>
                    <a:pt y="592" x="1960"/>
                  </a:lnTo>
                  <a:lnTo>
                    <a:pt y="580" x="2030"/>
                  </a:lnTo>
                  <a:lnTo>
                    <a:pt y="568" x="2100"/>
                  </a:lnTo>
                  <a:lnTo>
                    <a:pt y="554" x="2166"/>
                  </a:lnTo>
                  <a:lnTo>
                    <a:pt y="540" x="2232"/>
                  </a:lnTo>
                  <a:lnTo>
                    <a:pt y="524" x="2296"/>
                  </a:lnTo>
                  <a:lnTo>
                    <a:pt y="508" x="2358"/>
                  </a:lnTo>
                  <a:lnTo>
                    <a:pt y="490" x="2418"/>
                  </a:lnTo>
                  <a:lnTo>
                    <a:pt y="472" x="2478"/>
                  </a:lnTo>
                  <a:lnTo>
                    <a:pt y="432" x="2592"/>
                  </a:lnTo>
                  <a:lnTo>
                    <a:pt y="390" x="2702"/>
                  </a:lnTo>
                  <a:lnTo>
                    <a:pt y="390" x="2702"/>
                  </a:lnTo>
                  <a:lnTo>
                    <a:pt y="388" x="2706"/>
                  </a:lnTo>
                  <a:lnTo>
                    <a:pt y="388" x="2706"/>
                  </a:lnTo>
                  <a:lnTo>
                    <a:pt y="0" x="2706"/>
                  </a:lnTo>
                  <a:lnTo>
                    <a:pt y="0" x="2706"/>
                  </a:lnTo>
                  <a:lnTo>
                    <a:pt y="0" x="2700"/>
                  </a:lnTo>
                  <a:lnTo>
                    <a:pt y="0" x="270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y="4318000" x="-309562"/>
              <a:ext cy="1209675" cx="8280400"/>
            </a:xfrm>
            <a:custGeom>
              <a:pathLst>
                <a:path w="5216" extrusionOk="0" h="762">
                  <a:moveTo>
                    <a:pt y="714" x="5216"/>
                  </a:moveTo>
                  <a:lnTo>
                    <a:pt y="714" x="5216"/>
                  </a:lnTo>
                  <a:lnTo>
                    <a:pt y="700" x="5102"/>
                  </a:lnTo>
                  <a:lnTo>
                    <a:pt y="686" x="4984"/>
                  </a:lnTo>
                  <a:lnTo>
                    <a:pt y="652" x="4738"/>
                  </a:lnTo>
                  <a:lnTo>
                    <a:pt y="610" x="4478"/>
                  </a:lnTo>
                  <a:lnTo>
                    <a:pt y="564" x="4204"/>
                  </a:lnTo>
                  <a:lnTo>
                    <a:pt y="508" x="3914"/>
                  </a:lnTo>
                  <a:lnTo>
                    <a:pt y="446" x="3608"/>
                  </a:lnTo>
                  <a:lnTo>
                    <a:pt y="374" x="3286"/>
                  </a:lnTo>
                  <a:lnTo>
                    <a:pt y="296" x="2946"/>
                  </a:lnTo>
                  <a:lnTo>
                    <a:pt y="296" x="2946"/>
                  </a:lnTo>
                  <a:lnTo>
                    <a:pt y="266" x="2812"/>
                  </a:lnTo>
                  <a:lnTo>
                    <a:pt y="236" x="2682"/>
                  </a:lnTo>
                  <a:lnTo>
                    <a:pt y="210" x="2556"/>
                  </a:lnTo>
                  <a:lnTo>
                    <a:pt y="184" x="2430"/>
                  </a:lnTo>
                  <a:lnTo>
                    <a:pt y="162" x="2308"/>
                  </a:lnTo>
                  <a:lnTo>
                    <a:pt y="140" x="2190"/>
                  </a:lnTo>
                  <a:lnTo>
                    <a:pt y="120" x="2074"/>
                  </a:lnTo>
                  <a:lnTo>
                    <a:pt y="102" x="1960"/>
                  </a:lnTo>
                  <a:lnTo>
                    <a:pt y="86" x="1850"/>
                  </a:lnTo>
                  <a:lnTo>
                    <a:pt y="72" x="1740"/>
                  </a:lnTo>
                  <a:lnTo>
                    <a:pt y="46" x="1532"/>
                  </a:lnTo>
                  <a:lnTo>
                    <a:pt y="28" x="1334"/>
                  </a:lnTo>
                  <a:lnTo>
                    <a:pt y="14" x="1148"/>
                  </a:lnTo>
                  <a:lnTo>
                    <a:pt y="4" x="970"/>
                  </a:lnTo>
                  <a:lnTo>
                    <a:pt y="0" x="802"/>
                  </a:lnTo>
                  <a:lnTo>
                    <a:pt y="0" x="644"/>
                  </a:lnTo>
                  <a:lnTo>
                    <a:pt y="4" x="496"/>
                  </a:lnTo>
                  <a:lnTo>
                    <a:pt y="10" x="358"/>
                  </a:lnTo>
                  <a:lnTo>
                    <a:pt y="20" x="230"/>
                  </a:lnTo>
                  <a:lnTo>
                    <a:pt y="32" x="110"/>
                  </a:lnTo>
                  <a:lnTo>
                    <a:pt y="48" x="0"/>
                  </a:lnTo>
                  <a:lnTo>
                    <a:pt y="48" x="0"/>
                  </a:lnTo>
                  <a:lnTo>
                    <a:pt y="66" x="154"/>
                  </a:lnTo>
                  <a:lnTo>
                    <a:pt y="86" x="314"/>
                  </a:lnTo>
                  <a:lnTo>
                    <a:pt y="112" x="480"/>
                  </a:lnTo>
                  <a:lnTo>
                    <a:pt y="140" x="652"/>
                  </a:lnTo>
                  <a:lnTo>
                    <a:pt y="174" x="830"/>
                  </a:lnTo>
                  <a:lnTo>
                    <a:pt y="210" x="1014"/>
                  </a:lnTo>
                  <a:lnTo>
                    <a:pt y="250" x="1206"/>
                  </a:lnTo>
                  <a:lnTo>
                    <a:pt y="296" x="1402"/>
                  </a:lnTo>
                  <a:lnTo>
                    <a:pt y="296" x="1402"/>
                  </a:lnTo>
                  <a:lnTo>
                    <a:pt y="378" x="1756"/>
                  </a:lnTo>
                  <a:lnTo>
                    <a:pt y="450" x="2092"/>
                  </a:lnTo>
                  <a:lnTo>
                    <a:pt y="516" x="2408"/>
                  </a:lnTo>
                  <a:lnTo>
                    <a:pt y="544" x="2562"/>
                  </a:lnTo>
                  <a:lnTo>
                    <a:pt y="572" x="2708"/>
                  </a:lnTo>
                  <a:lnTo>
                    <a:pt y="598" x="2852"/>
                  </a:lnTo>
                  <a:lnTo>
                    <a:pt y="620" x="2992"/>
                  </a:lnTo>
                  <a:lnTo>
                    <a:pt y="642" x="3128"/>
                  </a:lnTo>
                  <a:lnTo>
                    <a:pt y="662" x="3260"/>
                  </a:lnTo>
                  <a:lnTo>
                    <a:pt y="678" x="3388"/>
                  </a:lnTo>
                  <a:lnTo>
                    <a:pt y="694" x="3512"/>
                  </a:lnTo>
                  <a:lnTo>
                    <a:pt y="708" x="3632"/>
                  </a:lnTo>
                  <a:lnTo>
                    <a:pt y="722" x="3750"/>
                  </a:lnTo>
                  <a:lnTo>
                    <a:pt y="732" x="3864"/>
                  </a:lnTo>
                  <a:lnTo>
                    <a:pt y="740" x="3974"/>
                  </a:lnTo>
                  <a:lnTo>
                    <a:pt y="748" x="4080"/>
                  </a:lnTo>
                  <a:lnTo>
                    <a:pt y="754" x="4184"/>
                  </a:lnTo>
                  <a:lnTo>
                    <a:pt y="758" x="4286"/>
                  </a:lnTo>
                  <a:lnTo>
                    <a:pt y="762" x="4384"/>
                  </a:lnTo>
                  <a:lnTo>
                    <a:pt y="762" x="4478"/>
                  </a:lnTo>
                  <a:lnTo>
                    <a:pt y="762" x="4570"/>
                  </a:lnTo>
                  <a:lnTo>
                    <a:pt y="760" x="4660"/>
                  </a:lnTo>
                  <a:lnTo>
                    <a:pt y="758" x="4746"/>
                  </a:lnTo>
                  <a:lnTo>
                    <a:pt y="754" x="4830"/>
                  </a:lnTo>
                  <a:lnTo>
                    <a:pt y="748" x="4912"/>
                  </a:lnTo>
                  <a:lnTo>
                    <a:pt y="740" x="4992"/>
                  </a:lnTo>
                  <a:lnTo>
                    <a:pt y="732" x="5068"/>
                  </a:lnTo>
                  <a:lnTo>
                    <a:pt y="724" x="5144"/>
                  </a:lnTo>
                  <a:lnTo>
                    <a:pt y="714" x="5216"/>
                  </a:lnTo>
                  <a:lnTo>
                    <a:pt y="714" x="5216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y="4335462" x="3175"/>
              <a:ext cy="1101725" cx="8166100"/>
            </a:xfrm>
            <a:custGeom>
              <a:pathLst>
                <a:path w="5144" extrusionOk="0" h="694">
                  <a:moveTo>
                    <a:pt y="70" x="0"/>
                  </a:moveTo>
                  <a:lnTo>
                    <a:pt y="70" x="0"/>
                  </a:lnTo>
                  <a:lnTo>
                    <a:pt y="66" x="18"/>
                  </a:lnTo>
                  <a:lnTo>
                    <a:pt y="56" x="72"/>
                  </a:lnTo>
                  <a:lnTo>
                    <a:pt y="42" x="164"/>
                  </a:lnTo>
                  <a:lnTo>
                    <a:pt y="34" x="224"/>
                  </a:lnTo>
                  <a:lnTo>
                    <a:pt y="26" x="294"/>
                  </a:lnTo>
                  <a:lnTo>
                    <a:pt y="20" x="372"/>
                  </a:lnTo>
                  <a:lnTo>
                    <a:pt y="14" x="462"/>
                  </a:lnTo>
                  <a:lnTo>
                    <a:pt y="8" x="560"/>
                  </a:lnTo>
                  <a:lnTo>
                    <a:pt y="4" x="670"/>
                  </a:lnTo>
                  <a:lnTo>
                    <a:pt y="2" x="790"/>
                  </a:lnTo>
                  <a:lnTo>
                    <a:pt y="0" x="920"/>
                  </a:lnTo>
                  <a:lnTo>
                    <a:pt y="2" x="1060"/>
                  </a:lnTo>
                  <a:lnTo>
                    <a:pt y="6" x="1210"/>
                  </a:lnTo>
                  <a:lnTo>
                    <a:pt y="14" x="1372"/>
                  </a:lnTo>
                  <a:lnTo>
                    <a:pt y="24" x="1544"/>
                  </a:lnTo>
                  <a:lnTo>
                    <a:pt y="40" x="1726"/>
                  </a:lnTo>
                  <a:lnTo>
                    <a:pt y="58" x="1920"/>
                  </a:lnTo>
                  <a:lnTo>
                    <a:pt y="80" x="2126"/>
                  </a:lnTo>
                  <a:lnTo>
                    <a:pt y="106" x="2342"/>
                  </a:lnTo>
                  <a:lnTo>
                    <a:pt y="138" x="2570"/>
                  </a:lnTo>
                  <a:lnTo>
                    <a:pt y="174" x="2808"/>
                  </a:lnTo>
                  <a:lnTo>
                    <a:pt y="216" x="3058"/>
                  </a:lnTo>
                  <a:lnTo>
                    <a:pt y="266" x="3320"/>
                  </a:lnTo>
                  <a:lnTo>
                    <a:pt y="320" x="3594"/>
                  </a:lnTo>
                  <a:lnTo>
                    <a:pt y="380" x="3880"/>
                  </a:lnTo>
                  <a:lnTo>
                    <a:pt y="448" x="4178"/>
                  </a:lnTo>
                  <a:lnTo>
                    <a:pt y="522" x="4488"/>
                  </a:lnTo>
                  <a:lnTo>
                    <a:pt y="604" x="4810"/>
                  </a:lnTo>
                  <a:lnTo>
                    <a:pt y="694" x="5144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y="4316412" x="4156075"/>
              <a:ext cy="927100" cx="4940300"/>
            </a:xfrm>
            <a:custGeom>
              <a:pathLst>
                <a:path w="3112" extrusionOk="0" h="584">
                  <a:moveTo>
                    <a:pt y="584" x="0"/>
                  </a:moveTo>
                  <a:lnTo>
                    <a:pt y="584" x="0"/>
                  </a:lnTo>
                  <a:lnTo>
                    <a:pt y="560" x="90"/>
                  </a:lnTo>
                  <a:lnTo>
                    <a:pt y="498" x="336"/>
                  </a:lnTo>
                  <a:lnTo>
                    <a:pt y="456" x="506"/>
                  </a:lnTo>
                  <a:lnTo>
                    <a:pt y="410" x="702"/>
                  </a:lnTo>
                  <a:lnTo>
                    <a:pt y="360" x="920"/>
                  </a:lnTo>
                  <a:lnTo>
                    <a:pt y="306" x="1154"/>
                  </a:lnTo>
                  <a:lnTo>
                    <a:pt y="254" x="1402"/>
                  </a:lnTo>
                  <a:lnTo>
                    <a:pt y="202" x="1656"/>
                  </a:lnTo>
                  <a:lnTo>
                    <a:pt y="154" x="1916"/>
                  </a:lnTo>
                  <a:lnTo>
                    <a:pt y="108" x="2174"/>
                  </a:lnTo>
                  <a:lnTo>
                    <a:pt y="88" x="2302"/>
                  </a:lnTo>
                  <a:lnTo>
                    <a:pt y="68" x="2426"/>
                  </a:lnTo>
                  <a:lnTo>
                    <a:pt y="52" x="2550"/>
                  </a:lnTo>
                  <a:lnTo>
                    <a:pt y="36" x="2670"/>
                  </a:lnTo>
                  <a:lnTo>
                    <a:pt y="24" x="2788"/>
                  </a:lnTo>
                  <a:lnTo>
                    <a:pt y="14" x="2900"/>
                  </a:lnTo>
                  <a:lnTo>
                    <a:pt y="6" x="3008"/>
                  </a:lnTo>
                  <a:lnTo>
                    <a:pt y="0" x="3112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y="4294187" x="-3905250"/>
              <a:ext cy="1892300" cx="13011150"/>
            </a:xfrm>
            <a:custGeom>
              <a:pathLst>
                <a:path w="8196" extrusionOk="0" h="1192">
                  <a:moveTo>
                    <a:pt y="512" x="8192"/>
                  </a:moveTo>
                  <a:lnTo>
                    <a:pt y="512" x="8192"/>
                  </a:lnTo>
                  <a:lnTo>
                    <a:pt y="542" x="8116"/>
                  </a:lnTo>
                  <a:lnTo>
                    <a:pt y="570" x="8040"/>
                  </a:lnTo>
                  <a:lnTo>
                    <a:pt y="596" x="7960"/>
                  </a:lnTo>
                  <a:lnTo>
                    <a:pt y="620" x="7878"/>
                  </a:lnTo>
                  <a:lnTo>
                    <a:pt y="644" x="7794"/>
                  </a:lnTo>
                  <a:lnTo>
                    <a:pt y="666" x="7706"/>
                  </a:lnTo>
                  <a:lnTo>
                    <a:pt y="684" x="7616"/>
                  </a:lnTo>
                  <a:lnTo>
                    <a:pt y="702" x="7522"/>
                  </a:lnTo>
                  <a:lnTo>
                    <a:pt y="718" x="7424"/>
                  </a:lnTo>
                  <a:lnTo>
                    <a:pt y="730" x="7322"/>
                  </a:lnTo>
                  <a:lnTo>
                    <a:pt y="742" x="7216"/>
                  </a:lnTo>
                  <a:lnTo>
                    <a:pt y="750" x="7106"/>
                  </a:lnTo>
                  <a:lnTo>
                    <a:pt y="758" x="6992"/>
                  </a:lnTo>
                  <a:lnTo>
                    <a:pt y="762" x="6872"/>
                  </a:lnTo>
                  <a:lnTo>
                    <a:pt y="762" x="6748"/>
                  </a:lnTo>
                  <a:lnTo>
                    <a:pt y="760" x="6618"/>
                  </a:lnTo>
                  <a:lnTo>
                    <a:pt y="756" x="6482"/>
                  </a:lnTo>
                  <a:lnTo>
                    <a:pt y="750" x="6342"/>
                  </a:lnTo>
                  <a:lnTo>
                    <a:pt y="740" x="6196"/>
                  </a:lnTo>
                  <a:lnTo>
                    <a:pt y="726" x="6042"/>
                  </a:lnTo>
                  <a:lnTo>
                    <a:pt y="710" x="5882"/>
                  </a:lnTo>
                  <a:lnTo>
                    <a:pt y="690" x="5716"/>
                  </a:lnTo>
                  <a:lnTo>
                    <a:pt y="668" x="5544"/>
                  </a:lnTo>
                  <a:lnTo>
                    <a:pt y="642" x="5364"/>
                  </a:lnTo>
                  <a:lnTo>
                    <a:pt y="612" x="5176"/>
                  </a:lnTo>
                  <a:lnTo>
                    <a:pt y="578" x="4982"/>
                  </a:lnTo>
                  <a:lnTo>
                    <a:pt y="540" x="4778"/>
                  </a:lnTo>
                  <a:lnTo>
                    <a:pt y="500" x="4568"/>
                  </a:lnTo>
                  <a:lnTo>
                    <a:pt y="454" x="4348"/>
                  </a:lnTo>
                  <a:lnTo>
                    <a:pt y="406" x="4122"/>
                  </a:lnTo>
                  <a:lnTo>
                    <a:pt y="354" x="3886"/>
                  </a:lnTo>
                  <a:lnTo>
                    <a:pt y="296" x="3640"/>
                  </a:lnTo>
                  <a:lnTo>
                    <a:pt y="296" x="3640"/>
                  </a:lnTo>
                  <a:lnTo>
                    <a:pt y="240" x="3396"/>
                  </a:lnTo>
                  <a:lnTo>
                    <a:pt y="192" x="3160"/>
                  </a:lnTo>
                  <a:lnTo>
                    <a:pt y="148" x="2934"/>
                  </a:lnTo>
                  <a:lnTo>
                    <a:pt y="112" x="2718"/>
                  </a:lnTo>
                  <a:lnTo>
                    <a:pt y="82" x="2512"/>
                  </a:lnTo>
                  <a:lnTo>
                    <a:pt y="56" x="2314"/>
                  </a:lnTo>
                  <a:lnTo>
                    <a:pt y="36" x="2126"/>
                  </a:lnTo>
                  <a:lnTo>
                    <a:pt y="20" x="1948"/>
                  </a:lnTo>
                  <a:lnTo>
                    <a:pt y="10" x="1776"/>
                  </a:lnTo>
                  <a:lnTo>
                    <a:pt y="2" x="1616"/>
                  </a:lnTo>
                  <a:lnTo>
                    <a:pt y="0" x="1462"/>
                  </a:lnTo>
                  <a:lnTo>
                    <a:pt y="0" x="1318"/>
                  </a:lnTo>
                  <a:lnTo>
                    <a:pt y="4" x="1182"/>
                  </a:lnTo>
                  <a:lnTo>
                    <a:pt y="10" x="1054"/>
                  </a:lnTo>
                  <a:lnTo>
                    <a:pt y="20" x="934"/>
                  </a:lnTo>
                  <a:lnTo>
                    <a:pt y="30" x="822"/>
                  </a:lnTo>
                  <a:lnTo>
                    <a:pt y="44" x="716"/>
                  </a:lnTo>
                  <a:lnTo>
                    <a:pt y="58" x="620"/>
                  </a:lnTo>
                  <a:lnTo>
                    <a:pt y="74" x="530"/>
                  </a:lnTo>
                  <a:lnTo>
                    <a:pt y="92" x="450"/>
                  </a:lnTo>
                  <a:lnTo>
                    <a:pt y="108" x="374"/>
                  </a:lnTo>
                  <a:lnTo>
                    <a:pt y="126" x="308"/>
                  </a:lnTo>
                  <a:lnTo>
                    <a:pt y="144" x="248"/>
                  </a:lnTo>
                  <a:lnTo>
                    <a:pt y="160" x="194"/>
                  </a:lnTo>
                  <a:lnTo>
                    <a:pt y="176" x="148"/>
                  </a:lnTo>
                  <a:lnTo>
                    <a:pt y="192" x="108"/>
                  </a:lnTo>
                  <a:lnTo>
                    <a:pt y="216" x="48"/>
                  </a:lnTo>
                  <a:lnTo>
                    <a:pt y="234" x="12"/>
                  </a:lnTo>
                  <a:lnTo>
                    <a:pt y="240" x="0"/>
                  </a:lnTo>
                  <a:lnTo>
                    <a:pt y="1192" x="0"/>
                  </a:lnTo>
                  <a:lnTo>
                    <a:pt y="1192" x="8192"/>
                  </a:lnTo>
                  <a:lnTo>
                    <a:pt y="1192" x="8192"/>
                  </a:lnTo>
                  <a:lnTo>
                    <a:pt y="1186" x="8196"/>
                  </a:lnTo>
                  <a:lnTo>
                    <a:pt y="1186" x="8196"/>
                  </a:lnTo>
                  <a:lnTo>
                    <a:pt y="510" x="8196"/>
                  </a:lnTo>
                  <a:lnTo>
                    <a:pt y="510" x="8196"/>
                  </a:lnTo>
                  <a:lnTo>
                    <a:pt y="512" x="8192"/>
                  </a:lnTo>
                  <a:lnTo>
                    <a:pt y="512" x="81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</p:grpSp>
      <p:sp>
        <p:nvSpPr>
          <p:cNvPr id="29" name="Shape 29"/>
          <p:cNvSpPr txBox="1"/>
          <p:nvPr>
            <p:ph type="ctrTitle"/>
          </p:nvPr>
        </p:nvSpPr>
        <p:spPr>
          <a:xfrm>
            <a:off y="1600200" x="685800"/>
            <a:ext cy="178010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0"/>
              </a:spcBef>
              <a:buClr>
                <a:srgbClr val="FFFFFF"/>
              </a:buClr>
              <a:buFont typeface="Galdeano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subTitle"/>
          </p:nvPr>
        </p:nvSpPr>
        <p:spPr>
          <a:xfrm>
            <a:off y="3556001" x="1371600"/>
            <a:ext cy="14731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400"/>
              </a:spcBef>
              <a:buClr>
                <a:schemeClr val="accent1"/>
              </a:buClr>
              <a:buFont typeface="Noto Symbol"/>
              <a:buNone/>
              <a:defRPr/>
            </a:lvl1pPr>
            <a:lvl2pPr algn="ctr" rtl="0" marR="0" indent="0" marL="457200">
              <a:spcBef>
                <a:spcPts val="440"/>
              </a:spcBef>
              <a:buClr>
                <a:schemeClr val="accent1"/>
              </a:buClr>
              <a:buFont typeface="Noto Symbol"/>
              <a:buNone/>
              <a:defRPr/>
            </a:lvl2pPr>
            <a:lvl3pPr algn="ctr" rtl="0" marR="0" indent="0" marL="914400">
              <a:spcBef>
                <a:spcPts val="400"/>
              </a:spcBef>
              <a:buClr>
                <a:schemeClr val="accent1"/>
              </a:buClr>
              <a:buFont typeface="Noto Symbol"/>
              <a:buNone/>
              <a:defRPr/>
            </a:lvl3pPr>
            <a:lvl4pPr algn="ctr" rtl="0" marR="0" indent="0" marL="1371600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4pPr>
            <a:lvl5pPr algn="ctr" rtl="0" marR="0" indent="0" marL="1828800">
              <a:spcBef>
                <a:spcPts val="320"/>
              </a:spcBef>
              <a:buClr>
                <a:schemeClr val="accent1"/>
              </a:buClr>
              <a:buFont typeface="Noto Symbol"/>
              <a:buNone/>
              <a:defRPr/>
            </a:lvl5pPr>
            <a:lvl6pPr algn="ctr" rtl="0" marR="0" indent="0" marL="2286000">
              <a:spcBef>
                <a:spcPts val="384"/>
              </a:spcBef>
              <a:buClr>
                <a:schemeClr val="accent1"/>
              </a:buClr>
              <a:buFont typeface="Noto Symbol"/>
              <a:buNone/>
              <a:defRPr/>
            </a:lvl6pPr>
            <a:lvl7pPr algn="ctr" rtl="0" marR="0" indent="0" marL="2743200">
              <a:spcBef>
                <a:spcPts val="384"/>
              </a:spcBef>
              <a:buClr>
                <a:schemeClr val="accent1"/>
              </a:buClr>
              <a:buFont typeface="Noto Symbol"/>
              <a:buNone/>
              <a:defRPr/>
            </a:lvl7pPr>
            <a:lvl8pPr algn="ctr" rtl="0" marR="0" indent="0" marL="3200400">
              <a:spcBef>
                <a:spcPts val="384"/>
              </a:spcBef>
              <a:buClr>
                <a:schemeClr val="accent1"/>
              </a:buClr>
              <a:buFont typeface="Noto Symbol"/>
              <a:buNone/>
              <a:defRPr/>
            </a:lvl8pPr>
            <a:lvl9pPr algn="ctr" rtl="0" marR="0" indent="0" marL="3657600">
              <a:spcBef>
                <a:spcPts val="384"/>
              </a:spcBef>
              <a:buClr>
                <a:schemeClr val="accent1"/>
              </a:buClr>
              <a:buFont typeface="Noto Symbol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y="6250164" x="5163671"/>
            <a:ext cy="365125" cx="378669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y="6250164" x="193638"/>
            <a:ext cy="365125" cx="378669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y="6250162" x="3991087"/>
            <a:ext cy="365125" cx="116182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y="338328" x="457200"/>
            <a:ext cy="1252727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rgbClr val="FFFFFF"/>
              </a:buClr>
              <a:buFont typeface="Galdean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 rot="5400000">
            <a:off y="696648" x="2850885"/>
            <a:ext cy="7408332" cx="345069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defRPr/>
            </a:lvl1pPr>
            <a:lvl2pPr algn="l" rtl="0">
              <a:spcBef>
                <a:spcPts val="0"/>
              </a:spcBef>
              <a:defRPr/>
            </a:lvl2pPr>
            <a:lvl3pPr algn="l" rtl="0">
              <a:spcBef>
                <a:spcPts val="0"/>
              </a:spcBef>
              <a:defRPr/>
            </a:lvl3pPr>
            <a:lvl4pPr algn="l" rtl="0">
              <a:spcBef>
                <a:spcPts val="0"/>
              </a:spcBef>
              <a:defRPr/>
            </a:lvl4pPr>
            <a:lvl5pPr algn="l"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5" name="Shape 115"/>
          <p:cNvSpPr txBox="1"/>
          <p:nvPr>
            <p:ph idx="10" type="dt"/>
          </p:nvPr>
        </p:nvSpPr>
        <p:spPr>
          <a:xfrm>
            <a:off y="6250164" x="5163671"/>
            <a:ext cy="365125" cx="378669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11" type="ftr"/>
          </p:nvPr>
        </p:nvSpPr>
        <p:spPr>
          <a:xfrm>
            <a:off y="6250164" x="193638"/>
            <a:ext cy="365125" cx="378669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y="6250162" x="3991087"/>
            <a:ext cy="365125" cx="116182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/>
          <p:nvPr/>
        </p:nvSpPr>
        <p:spPr>
          <a:xfrm>
            <a:off y="228600" x="228600"/>
            <a:ext cy="1426464" cx="8695944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366092"/>
              </a:gs>
              <a:gs pos="90000">
                <a:srgbClr val="93B3D7"/>
              </a:gs>
              <a:gs pos="100000">
                <a:srgbClr val="93B3D7"/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20" name="Shape 120"/>
          <p:cNvSpPr txBox="1"/>
          <p:nvPr>
            <p:ph idx="10" type="dt"/>
          </p:nvPr>
        </p:nvSpPr>
        <p:spPr>
          <a:xfrm>
            <a:off y="6250164" x="5163671"/>
            <a:ext cy="365125" cx="378669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1" type="ftr"/>
          </p:nvPr>
        </p:nvSpPr>
        <p:spPr>
          <a:xfrm>
            <a:off y="6250164" x="193638"/>
            <a:ext cy="365125" cx="378669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y="6250162" x="3991087"/>
            <a:ext cy="365125" cx="116182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y="714191" x="211664"/>
            <a:ext cy="1331580" cx="8723376"/>
            <a:chOff y="4294187" x="-3905250"/>
            <a:chExt cy="1892300" cx="13011150"/>
          </a:xfrm>
        </p:grpSpPr>
        <p:sp>
          <p:nvSpPr>
            <p:cNvPr id="124" name="Shape 124"/>
            <p:cNvSpPr/>
            <p:nvPr/>
          </p:nvSpPr>
          <p:spPr>
            <a:xfrm>
              <a:off y="4500562" x="4810125"/>
              <a:ext cy="1016000" cx="4295775"/>
            </a:xfrm>
            <a:custGeom>
              <a:pathLst>
                <a:path w="2706" extrusionOk="0" h="640">
                  <a:moveTo>
                    <a:pt y="0" x="2700"/>
                  </a:moveTo>
                  <a:lnTo>
                    <a:pt y="0" x="2700"/>
                  </a:lnTo>
                  <a:lnTo>
                    <a:pt y="18" x="2586"/>
                  </a:lnTo>
                  <a:lnTo>
                    <a:pt y="38" x="2470"/>
                  </a:lnTo>
                  <a:lnTo>
                    <a:pt y="60" x="2352"/>
                  </a:lnTo>
                  <a:lnTo>
                    <a:pt y="82" x="2230"/>
                  </a:lnTo>
                  <a:lnTo>
                    <a:pt y="108" x="2106"/>
                  </a:lnTo>
                  <a:lnTo>
                    <a:pt y="134" x="1978"/>
                  </a:lnTo>
                  <a:lnTo>
                    <a:pt y="164" x="1848"/>
                  </a:lnTo>
                  <a:lnTo>
                    <a:pt y="194" x="1714"/>
                  </a:lnTo>
                  <a:lnTo>
                    <a:pt y="194" x="1714"/>
                  </a:lnTo>
                  <a:lnTo>
                    <a:pt y="252" x="1472"/>
                  </a:lnTo>
                  <a:lnTo>
                    <a:pt y="304" x="1236"/>
                  </a:lnTo>
                  <a:lnTo>
                    <a:pt y="352" x="1010"/>
                  </a:lnTo>
                  <a:lnTo>
                    <a:pt y="398" x="792"/>
                  </a:lnTo>
                  <a:lnTo>
                    <a:pt y="438" x="584"/>
                  </a:lnTo>
                  <a:lnTo>
                    <a:pt y="474" x="382"/>
                  </a:lnTo>
                  <a:lnTo>
                    <a:pt y="508" x="188"/>
                  </a:lnTo>
                  <a:lnTo>
                    <a:pt y="538" x="0"/>
                  </a:lnTo>
                  <a:lnTo>
                    <a:pt y="538" x="0"/>
                  </a:lnTo>
                  <a:lnTo>
                    <a:pt y="556" x="130"/>
                  </a:lnTo>
                  <a:lnTo>
                    <a:pt y="572" x="254"/>
                  </a:lnTo>
                  <a:lnTo>
                    <a:pt y="586" x="374"/>
                  </a:lnTo>
                  <a:lnTo>
                    <a:pt y="598" x="492"/>
                  </a:lnTo>
                  <a:lnTo>
                    <a:pt y="610" x="606"/>
                  </a:lnTo>
                  <a:lnTo>
                    <a:pt y="618" x="716"/>
                  </a:lnTo>
                  <a:lnTo>
                    <a:pt y="626" x="822"/>
                  </a:lnTo>
                  <a:lnTo>
                    <a:pt y="632" x="926"/>
                  </a:lnTo>
                  <a:lnTo>
                    <a:pt y="636" x="1028"/>
                  </a:lnTo>
                  <a:lnTo>
                    <a:pt y="638" x="1126"/>
                  </a:lnTo>
                  <a:lnTo>
                    <a:pt y="640" x="1220"/>
                  </a:lnTo>
                  <a:lnTo>
                    <a:pt y="640" x="1312"/>
                  </a:lnTo>
                  <a:lnTo>
                    <a:pt y="638" x="1402"/>
                  </a:lnTo>
                  <a:lnTo>
                    <a:pt y="636" x="1490"/>
                  </a:lnTo>
                  <a:lnTo>
                    <a:pt y="632" x="1574"/>
                  </a:lnTo>
                  <a:lnTo>
                    <a:pt y="626" x="1656"/>
                  </a:lnTo>
                  <a:lnTo>
                    <a:pt y="620" x="1734"/>
                  </a:lnTo>
                  <a:lnTo>
                    <a:pt y="612" x="1812"/>
                  </a:lnTo>
                  <a:lnTo>
                    <a:pt y="602" x="1886"/>
                  </a:lnTo>
                  <a:lnTo>
                    <a:pt y="592" x="1960"/>
                  </a:lnTo>
                  <a:lnTo>
                    <a:pt y="580" x="2030"/>
                  </a:lnTo>
                  <a:lnTo>
                    <a:pt y="568" x="2100"/>
                  </a:lnTo>
                  <a:lnTo>
                    <a:pt y="554" x="2166"/>
                  </a:lnTo>
                  <a:lnTo>
                    <a:pt y="540" x="2232"/>
                  </a:lnTo>
                  <a:lnTo>
                    <a:pt y="524" x="2296"/>
                  </a:lnTo>
                  <a:lnTo>
                    <a:pt y="508" x="2358"/>
                  </a:lnTo>
                  <a:lnTo>
                    <a:pt y="490" x="2418"/>
                  </a:lnTo>
                  <a:lnTo>
                    <a:pt y="472" x="2478"/>
                  </a:lnTo>
                  <a:lnTo>
                    <a:pt y="432" x="2592"/>
                  </a:lnTo>
                  <a:lnTo>
                    <a:pt y="390" x="2702"/>
                  </a:lnTo>
                  <a:lnTo>
                    <a:pt y="390" x="2702"/>
                  </a:lnTo>
                  <a:lnTo>
                    <a:pt y="388" x="2706"/>
                  </a:lnTo>
                  <a:lnTo>
                    <a:pt y="388" x="2706"/>
                  </a:lnTo>
                  <a:lnTo>
                    <a:pt y="0" x="2706"/>
                  </a:lnTo>
                  <a:lnTo>
                    <a:pt y="0" x="2706"/>
                  </a:lnTo>
                  <a:lnTo>
                    <a:pt y="0" x="2700"/>
                  </a:lnTo>
                  <a:lnTo>
                    <a:pt y="0" x="270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y="4318000" x="-309562"/>
              <a:ext cy="1209675" cx="8280400"/>
            </a:xfrm>
            <a:custGeom>
              <a:pathLst>
                <a:path w="5216" extrusionOk="0" h="762">
                  <a:moveTo>
                    <a:pt y="714" x="5216"/>
                  </a:moveTo>
                  <a:lnTo>
                    <a:pt y="714" x="5216"/>
                  </a:lnTo>
                  <a:lnTo>
                    <a:pt y="700" x="5102"/>
                  </a:lnTo>
                  <a:lnTo>
                    <a:pt y="686" x="4984"/>
                  </a:lnTo>
                  <a:lnTo>
                    <a:pt y="652" x="4738"/>
                  </a:lnTo>
                  <a:lnTo>
                    <a:pt y="610" x="4478"/>
                  </a:lnTo>
                  <a:lnTo>
                    <a:pt y="564" x="4204"/>
                  </a:lnTo>
                  <a:lnTo>
                    <a:pt y="508" x="3914"/>
                  </a:lnTo>
                  <a:lnTo>
                    <a:pt y="446" x="3608"/>
                  </a:lnTo>
                  <a:lnTo>
                    <a:pt y="374" x="3286"/>
                  </a:lnTo>
                  <a:lnTo>
                    <a:pt y="296" x="2946"/>
                  </a:lnTo>
                  <a:lnTo>
                    <a:pt y="296" x="2946"/>
                  </a:lnTo>
                  <a:lnTo>
                    <a:pt y="266" x="2812"/>
                  </a:lnTo>
                  <a:lnTo>
                    <a:pt y="236" x="2682"/>
                  </a:lnTo>
                  <a:lnTo>
                    <a:pt y="210" x="2556"/>
                  </a:lnTo>
                  <a:lnTo>
                    <a:pt y="184" x="2430"/>
                  </a:lnTo>
                  <a:lnTo>
                    <a:pt y="162" x="2308"/>
                  </a:lnTo>
                  <a:lnTo>
                    <a:pt y="140" x="2190"/>
                  </a:lnTo>
                  <a:lnTo>
                    <a:pt y="120" x="2074"/>
                  </a:lnTo>
                  <a:lnTo>
                    <a:pt y="102" x="1960"/>
                  </a:lnTo>
                  <a:lnTo>
                    <a:pt y="86" x="1850"/>
                  </a:lnTo>
                  <a:lnTo>
                    <a:pt y="72" x="1740"/>
                  </a:lnTo>
                  <a:lnTo>
                    <a:pt y="46" x="1532"/>
                  </a:lnTo>
                  <a:lnTo>
                    <a:pt y="28" x="1334"/>
                  </a:lnTo>
                  <a:lnTo>
                    <a:pt y="14" x="1148"/>
                  </a:lnTo>
                  <a:lnTo>
                    <a:pt y="4" x="970"/>
                  </a:lnTo>
                  <a:lnTo>
                    <a:pt y="0" x="802"/>
                  </a:lnTo>
                  <a:lnTo>
                    <a:pt y="0" x="644"/>
                  </a:lnTo>
                  <a:lnTo>
                    <a:pt y="4" x="496"/>
                  </a:lnTo>
                  <a:lnTo>
                    <a:pt y="10" x="358"/>
                  </a:lnTo>
                  <a:lnTo>
                    <a:pt y="20" x="230"/>
                  </a:lnTo>
                  <a:lnTo>
                    <a:pt y="32" x="110"/>
                  </a:lnTo>
                  <a:lnTo>
                    <a:pt y="48" x="0"/>
                  </a:lnTo>
                  <a:lnTo>
                    <a:pt y="48" x="0"/>
                  </a:lnTo>
                  <a:lnTo>
                    <a:pt y="66" x="154"/>
                  </a:lnTo>
                  <a:lnTo>
                    <a:pt y="86" x="314"/>
                  </a:lnTo>
                  <a:lnTo>
                    <a:pt y="112" x="480"/>
                  </a:lnTo>
                  <a:lnTo>
                    <a:pt y="140" x="652"/>
                  </a:lnTo>
                  <a:lnTo>
                    <a:pt y="174" x="830"/>
                  </a:lnTo>
                  <a:lnTo>
                    <a:pt y="210" x="1014"/>
                  </a:lnTo>
                  <a:lnTo>
                    <a:pt y="250" x="1206"/>
                  </a:lnTo>
                  <a:lnTo>
                    <a:pt y="296" x="1402"/>
                  </a:lnTo>
                  <a:lnTo>
                    <a:pt y="296" x="1402"/>
                  </a:lnTo>
                  <a:lnTo>
                    <a:pt y="378" x="1756"/>
                  </a:lnTo>
                  <a:lnTo>
                    <a:pt y="450" x="2092"/>
                  </a:lnTo>
                  <a:lnTo>
                    <a:pt y="516" x="2408"/>
                  </a:lnTo>
                  <a:lnTo>
                    <a:pt y="544" x="2562"/>
                  </a:lnTo>
                  <a:lnTo>
                    <a:pt y="572" x="2708"/>
                  </a:lnTo>
                  <a:lnTo>
                    <a:pt y="598" x="2852"/>
                  </a:lnTo>
                  <a:lnTo>
                    <a:pt y="620" x="2992"/>
                  </a:lnTo>
                  <a:lnTo>
                    <a:pt y="642" x="3128"/>
                  </a:lnTo>
                  <a:lnTo>
                    <a:pt y="662" x="3260"/>
                  </a:lnTo>
                  <a:lnTo>
                    <a:pt y="678" x="3388"/>
                  </a:lnTo>
                  <a:lnTo>
                    <a:pt y="694" x="3512"/>
                  </a:lnTo>
                  <a:lnTo>
                    <a:pt y="708" x="3632"/>
                  </a:lnTo>
                  <a:lnTo>
                    <a:pt y="722" x="3750"/>
                  </a:lnTo>
                  <a:lnTo>
                    <a:pt y="732" x="3864"/>
                  </a:lnTo>
                  <a:lnTo>
                    <a:pt y="740" x="3974"/>
                  </a:lnTo>
                  <a:lnTo>
                    <a:pt y="748" x="4080"/>
                  </a:lnTo>
                  <a:lnTo>
                    <a:pt y="754" x="4184"/>
                  </a:lnTo>
                  <a:lnTo>
                    <a:pt y="758" x="4286"/>
                  </a:lnTo>
                  <a:lnTo>
                    <a:pt y="762" x="4384"/>
                  </a:lnTo>
                  <a:lnTo>
                    <a:pt y="762" x="4478"/>
                  </a:lnTo>
                  <a:lnTo>
                    <a:pt y="762" x="4570"/>
                  </a:lnTo>
                  <a:lnTo>
                    <a:pt y="760" x="4660"/>
                  </a:lnTo>
                  <a:lnTo>
                    <a:pt y="758" x="4746"/>
                  </a:lnTo>
                  <a:lnTo>
                    <a:pt y="754" x="4830"/>
                  </a:lnTo>
                  <a:lnTo>
                    <a:pt y="748" x="4912"/>
                  </a:lnTo>
                  <a:lnTo>
                    <a:pt y="740" x="4992"/>
                  </a:lnTo>
                  <a:lnTo>
                    <a:pt y="732" x="5068"/>
                  </a:lnTo>
                  <a:lnTo>
                    <a:pt y="724" x="5144"/>
                  </a:lnTo>
                  <a:lnTo>
                    <a:pt y="714" x="5216"/>
                  </a:lnTo>
                  <a:lnTo>
                    <a:pt y="714" x="5216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y="4335462" x="3175"/>
              <a:ext cy="1101725" cx="8166100"/>
            </a:xfrm>
            <a:custGeom>
              <a:pathLst>
                <a:path w="5144" extrusionOk="0" h="694">
                  <a:moveTo>
                    <a:pt y="70" x="0"/>
                  </a:moveTo>
                  <a:lnTo>
                    <a:pt y="70" x="0"/>
                  </a:lnTo>
                  <a:lnTo>
                    <a:pt y="66" x="18"/>
                  </a:lnTo>
                  <a:lnTo>
                    <a:pt y="56" x="72"/>
                  </a:lnTo>
                  <a:lnTo>
                    <a:pt y="42" x="164"/>
                  </a:lnTo>
                  <a:lnTo>
                    <a:pt y="34" x="224"/>
                  </a:lnTo>
                  <a:lnTo>
                    <a:pt y="26" x="294"/>
                  </a:lnTo>
                  <a:lnTo>
                    <a:pt y="20" x="372"/>
                  </a:lnTo>
                  <a:lnTo>
                    <a:pt y="14" x="462"/>
                  </a:lnTo>
                  <a:lnTo>
                    <a:pt y="8" x="560"/>
                  </a:lnTo>
                  <a:lnTo>
                    <a:pt y="4" x="670"/>
                  </a:lnTo>
                  <a:lnTo>
                    <a:pt y="2" x="790"/>
                  </a:lnTo>
                  <a:lnTo>
                    <a:pt y="0" x="920"/>
                  </a:lnTo>
                  <a:lnTo>
                    <a:pt y="2" x="1060"/>
                  </a:lnTo>
                  <a:lnTo>
                    <a:pt y="6" x="1210"/>
                  </a:lnTo>
                  <a:lnTo>
                    <a:pt y="14" x="1372"/>
                  </a:lnTo>
                  <a:lnTo>
                    <a:pt y="24" x="1544"/>
                  </a:lnTo>
                  <a:lnTo>
                    <a:pt y="40" x="1726"/>
                  </a:lnTo>
                  <a:lnTo>
                    <a:pt y="58" x="1920"/>
                  </a:lnTo>
                  <a:lnTo>
                    <a:pt y="80" x="2126"/>
                  </a:lnTo>
                  <a:lnTo>
                    <a:pt y="106" x="2342"/>
                  </a:lnTo>
                  <a:lnTo>
                    <a:pt y="138" x="2570"/>
                  </a:lnTo>
                  <a:lnTo>
                    <a:pt y="174" x="2808"/>
                  </a:lnTo>
                  <a:lnTo>
                    <a:pt y="216" x="3058"/>
                  </a:lnTo>
                  <a:lnTo>
                    <a:pt y="266" x="3320"/>
                  </a:lnTo>
                  <a:lnTo>
                    <a:pt y="320" x="3594"/>
                  </a:lnTo>
                  <a:lnTo>
                    <a:pt y="380" x="3880"/>
                  </a:lnTo>
                  <a:lnTo>
                    <a:pt y="448" x="4178"/>
                  </a:lnTo>
                  <a:lnTo>
                    <a:pt y="522" x="4488"/>
                  </a:lnTo>
                  <a:lnTo>
                    <a:pt y="604" x="4810"/>
                  </a:lnTo>
                  <a:lnTo>
                    <a:pt y="694" x="5144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y="4316412" x="4156075"/>
              <a:ext cy="927100" cx="4940300"/>
            </a:xfrm>
            <a:custGeom>
              <a:pathLst>
                <a:path w="3112" extrusionOk="0" h="584">
                  <a:moveTo>
                    <a:pt y="584" x="0"/>
                  </a:moveTo>
                  <a:lnTo>
                    <a:pt y="584" x="0"/>
                  </a:lnTo>
                  <a:lnTo>
                    <a:pt y="560" x="90"/>
                  </a:lnTo>
                  <a:lnTo>
                    <a:pt y="498" x="336"/>
                  </a:lnTo>
                  <a:lnTo>
                    <a:pt y="456" x="506"/>
                  </a:lnTo>
                  <a:lnTo>
                    <a:pt y="410" x="702"/>
                  </a:lnTo>
                  <a:lnTo>
                    <a:pt y="360" x="920"/>
                  </a:lnTo>
                  <a:lnTo>
                    <a:pt y="306" x="1154"/>
                  </a:lnTo>
                  <a:lnTo>
                    <a:pt y="254" x="1402"/>
                  </a:lnTo>
                  <a:lnTo>
                    <a:pt y="202" x="1656"/>
                  </a:lnTo>
                  <a:lnTo>
                    <a:pt y="154" x="1916"/>
                  </a:lnTo>
                  <a:lnTo>
                    <a:pt y="108" x="2174"/>
                  </a:lnTo>
                  <a:lnTo>
                    <a:pt y="88" x="2302"/>
                  </a:lnTo>
                  <a:lnTo>
                    <a:pt y="68" x="2426"/>
                  </a:lnTo>
                  <a:lnTo>
                    <a:pt y="52" x="2550"/>
                  </a:lnTo>
                  <a:lnTo>
                    <a:pt y="36" x="2670"/>
                  </a:lnTo>
                  <a:lnTo>
                    <a:pt y="24" x="2788"/>
                  </a:lnTo>
                  <a:lnTo>
                    <a:pt y="14" x="2900"/>
                  </a:lnTo>
                  <a:lnTo>
                    <a:pt y="6" x="3008"/>
                  </a:lnTo>
                  <a:lnTo>
                    <a:pt y="0" x="3112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y="4294187" x="-3905250"/>
              <a:ext cy="1892300" cx="13011150"/>
            </a:xfrm>
            <a:custGeom>
              <a:pathLst>
                <a:path w="8196" extrusionOk="0" h="1192">
                  <a:moveTo>
                    <a:pt y="512" x="8192"/>
                  </a:moveTo>
                  <a:lnTo>
                    <a:pt y="512" x="8192"/>
                  </a:lnTo>
                  <a:lnTo>
                    <a:pt y="542" x="8116"/>
                  </a:lnTo>
                  <a:lnTo>
                    <a:pt y="570" x="8040"/>
                  </a:lnTo>
                  <a:lnTo>
                    <a:pt y="596" x="7960"/>
                  </a:lnTo>
                  <a:lnTo>
                    <a:pt y="620" x="7878"/>
                  </a:lnTo>
                  <a:lnTo>
                    <a:pt y="644" x="7794"/>
                  </a:lnTo>
                  <a:lnTo>
                    <a:pt y="666" x="7706"/>
                  </a:lnTo>
                  <a:lnTo>
                    <a:pt y="684" x="7616"/>
                  </a:lnTo>
                  <a:lnTo>
                    <a:pt y="702" x="7522"/>
                  </a:lnTo>
                  <a:lnTo>
                    <a:pt y="718" x="7424"/>
                  </a:lnTo>
                  <a:lnTo>
                    <a:pt y="730" x="7322"/>
                  </a:lnTo>
                  <a:lnTo>
                    <a:pt y="742" x="7216"/>
                  </a:lnTo>
                  <a:lnTo>
                    <a:pt y="750" x="7106"/>
                  </a:lnTo>
                  <a:lnTo>
                    <a:pt y="758" x="6992"/>
                  </a:lnTo>
                  <a:lnTo>
                    <a:pt y="762" x="6872"/>
                  </a:lnTo>
                  <a:lnTo>
                    <a:pt y="762" x="6748"/>
                  </a:lnTo>
                  <a:lnTo>
                    <a:pt y="760" x="6618"/>
                  </a:lnTo>
                  <a:lnTo>
                    <a:pt y="756" x="6482"/>
                  </a:lnTo>
                  <a:lnTo>
                    <a:pt y="750" x="6342"/>
                  </a:lnTo>
                  <a:lnTo>
                    <a:pt y="740" x="6196"/>
                  </a:lnTo>
                  <a:lnTo>
                    <a:pt y="726" x="6042"/>
                  </a:lnTo>
                  <a:lnTo>
                    <a:pt y="710" x="5882"/>
                  </a:lnTo>
                  <a:lnTo>
                    <a:pt y="690" x="5716"/>
                  </a:lnTo>
                  <a:lnTo>
                    <a:pt y="668" x="5544"/>
                  </a:lnTo>
                  <a:lnTo>
                    <a:pt y="642" x="5364"/>
                  </a:lnTo>
                  <a:lnTo>
                    <a:pt y="612" x="5176"/>
                  </a:lnTo>
                  <a:lnTo>
                    <a:pt y="578" x="4982"/>
                  </a:lnTo>
                  <a:lnTo>
                    <a:pt y="540" x="4778"/>
                  </a:lnTo>
                  <a:lnTo>
                    <a:pt y="500" x="4568"/>
                  </a:lnTo>
                  <a:lnTo>
                    <a:pt y="454" x="4348"/>
                  </a:lnTo>
                  <a:lnTo>
                    <a:pt y="406" x="4122"/>
                  </a:lnTo>
                  <a:lnTo>
                    <a:pt y="354" x="3886"/>
                  </a:lnTo>
                  <a:lnTo>
                    <a:pt y="296" x="3640"/>
                  </a:lnTo>
                  <a:lnTo>
                    <a:pt y="296" x="3640"/>
                  </a:lnTo>
                  <a:lnTo>
                    <a:pt y="240" x="3396"/>
                  </a:lnTo>
                  <a:lnTo>
                    <a:pt y="192" x="3160"/>
                  </a:lnTo>
                  <a:lnTo>
                    <a:pt y="148" x="2934"/>
                  </a:lnTo>
                  <a:lnTo>
                    <a:pt y="112" x="2718"/>
                  </a:lnTo>
                  <a:lnTo>
                    <a:pt y="82" x="2512"/>
                  </a:lnTo>
                  <a:lnTo>
                    <a:pt y="56" x="2314"/>
                  </a:lnTo>
                  <a:lnTo>
                    <a:pt y="36" x="2126"/>
                  </a:lnTo>
                  <a:lnTo>
                    <a:pt y="20" x="1948"/>
                  </a:lnTo>
                  <a:lnTo>
                    <a:pt y="10" x="1776"/>
                  </a:lnTo>
                  <a:lnTo>
                    <a:pt y="2" x="1616"/>
                  </a:lnTo>
                  <a:lnTo>
                    <a:pt y="0" x="1462"/>
                  </a:lnTo>
                  <a:lnTo>
                    <a:pt y="0" x="1318"/>
                  </a:lnTo>
                  <a:lnTo>
                    <a:pt y="4" x="1182"/>
                  </a:lnTo>
                  <a:lnTo>
                    <a:pt y="10" x="1054"/>
                  </a:lnTo>
                  <a:lnTo>
                    <a:pt y="20" x="934"/>
                  </a:lnTo>
                  <a:lnTo>
                    <a:pt y="30" x="822"/>
                  </a:lnTo>
                  <a:lnTo>
                    <a:pt y="44" x="716"/>
                  </a:lnTo>
                  <a:lnTo>
                    <a:pt y="58" x="620"/>
                  </a:lnTo>
                  <a:lnTo>
                    <a:pt y="74" x="530"/>
                  </a:lnTo>
                  <a:lnTo>
                    <a:pt y="92" x="450"/>
                  </a:lnTo>
                  <a:lnTo>
                    <a:pt y="108" x="374"/>
                  </a:lnTo>
                  <a:lnTo>
                    <a:pt y="126" x="308"/>
                  </a:lnTo>
                  <a:lnTo>
                    <a:pt y="144" x="248"/>
                  </a:lnTo>
                  <a:lnTo>
                    <a:pt y="160" x="194"/>
                  </a:lnTo>
                  <a:lnTo>
                    <a:pt y="176" x="148"/>
                  </a:lnTo>
                  <a:lnTo>
                    <a:pt y="192" x="108"/>
                  </a:lnTo>
                  <a:lnTo>
                    <a:pt y="216" x="48"/>
                  </a:lnTo>
                  <a:lnTo>
                    <a:pt y="234" x="12"/>
                  </a:lnTo>
                  <a:lnTo>
                    <a:pt y="240" x="0"/>
                  </a:lnTo>
                  <a:lnTo>
                    <a:pt y="1192" x="0"/>
                  </a:lnTo>
                  <a:lnTo>
                    <a:pt y="1192" x="8192"/>
                  </a:lnTo>
                  <a:lnTo>
                    <a:pt y="1192" x="8192"/>
                  </a:lnTo>
                  <a:lnTo>
                    <a:pt y="1186" x="8196"/>
                  </a:lnTo>
                  <a:lnTo>
                    <a:pt y="1186" x="8196"/>
                  </a:lnTo>
                  <a:lnTo>
                    <a:pt y="510" x="8196"/>
                  </a:lnTo>
                  <a:lnTo>
                    <a:pt y="510" x="8196"/>
                  </a:lnTo>
                  <a:lnTo>
                    <a:pt y="512" x="8192"/>
                  </a:lnTo>
                  <a:lnTo>
                    <a:pt y="512" x="81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</p:grpSp>
      <p:sp>
        <p:nvSpPr>
          <p:cNvPr id="129" name="Shape 129"/>
          <p:cNvSpPr txBox="1"/>
          <p:nvPr>
            <p:ph type="title"/>
          </p:nvPr>
        </p:nvSpPr>
        <p:spPr>
          <a:xfrm rot="5400000">
            <a:off y="2662766" x="5414433"/>
            <a:ext cy="2057400" cx="448733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 rot="5400000">
            <a:off y="681567" x="1223433"/>
            <a:ext cy="6019799" cx="448733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338328" x="457200"/>
            <a:ext cy="1252727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rgbClr val="FFFFFF"/>
              </a:buClr>
              <a:buFont typeface="Galdean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y="6250164" x="5163671"/>
            <a:ext cy="365125" cx="378669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y="6250164" x="193638"/>
            <a:ext cy="365125" cx="378669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y="6250162" x="3991087"/>
            <a:ext cy="365125" cx="116182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2679191" x="676654"/>
            <a:ext cy="3447288" cx="382219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21920" marL="274320">
              <a:spcBef>
                <a:spcPts val="480"/>
              </a:spcBef>
              <a:buClr>
                <a:schemeClr val="accent1"/>
              </a:buClr>
              <a:buFont typeface="Noto Symbol"/>
              <a:buChar char="∗"/>
              <a:defRPr/>
            </a:lvl1pPr>
            <a:lvl2pPr algn="l" rtl="0" indent="-144462" marL="576263">
              <a:spcBef>
                <a:spcPts val="440"/>
              </a:spcBef>
              <a:buClr>
                <a:schemeClr val="accent1"/>
              </a:buClr>
              <a:buFont typeface="Noto Symbol"/>
              <a:buChar char="∗"/>
              <a:defRPr/>
            </a:lvl2pPr>
            <a:lvl3pPr algn="l" rtl="0" indent="-106362" marL="855663">
              <a:spcBef>
                <a:spcPts val="400"/>
              </a:spcBef>
              <a:buClr>
                <a:schemeClr val="accent1"/>
              </a:buClr>
              <a:buFont typeface="Noto Symbol"/>
              <a:buChar char="∗"/>
              <a:defRPr/>
            </a:lvl3pPr>
            <a:lvl4pPr algn="l" rtl="0" indent="-114300" marL="1143000">
              <a:spcBef>
                <a:spcPts val="360"/>
              </a:spcBef>
              <a:buClr>
                <a:schemeClr val="accent1"/>
              </a:buClr>
              <a:buFont typeface="Noto Symbol"/>
              <a:buChar char="∗"/>
              <a:defRPr/>
            </a:lvl4pPr>
            <a:lvl5pPr algn="l" rtl="0" indent="-129539" marL="1463040">
              <a:spcBef>
                <a:spcPts val="320"/>
              </a:spcBef>
              <a:buClr>
                <a:schemeClr val="accent1"/>
              </a:buClr>
              <a:buFont typeface="Noto Symbol"/>
              <a:buChar char="∗"/>
              <a:defRPr/>
            </a:lvl5pPr>
            <a:lvl6pPr algn="l" rtl="0" indent="-144779" marL="1783079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6pPr>
            <a:lvl7pPr algn="l" rtl="0" indent="-147320" marL="210312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7pPr>
            <a:lvl8pPr algn="l" rtl="0" indent="-149860" marL="242316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8pPr>
            <a:lvl9pPr algn="l" rtl="0" indent="-139700" marL="274320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y="2679191" x="4645151"/>
            <a:ext cy="3447288" cx="382219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21920" marL="274320">
              <a:spcBef>
                <a:spcPts val="480"/>
              </a:spcBef>
              <a:buClr>
                <a:schemeClr val="accent1"/>
              </a:buClr>
              <a:buFont typeface="Noto Symbol"/>
              <a:buChar char="∗"/>
              <a:defRPr/>
            </a:lvl1pPr>
            <a:lvl2pPr algn="l" rtl="0" indent="-144462" marL="576263">
              <a:spcBef>
                <a:spcPts val="440"/>
              </a:spcBef>
              <a:buClr>
                <a:schemeClr val="accent1"/>
              </a:buClr>
              <a:buFont typeface="Noto Symbol"/>
              <a:buChar char="∗"/>
              <a:defRPr/>
            </a:lvl2pPr>
            <a:lvl3pPr algn="l" rtl="0" indent="-106362" marL="855663">
              <a:spcBef>
                <a:spcPts val="400"/>
              </a:spcBef>
              <a:buClr>
                <a:schemeClr val="accent1"/>
              </a:buClr>
              <a:buFont typeface="Noto Symbol"/>
              <a:buChar char="∗"/>
              <a:defRPr/>
            </a:lvl3pPr>
            <a:lvl4pPr algn="l" rtl="0" indent="-114300" marL="1143000">
              <a:spcBef>
                <a:spcPts val="360"/>
              </a:spcBef>
              <a:buClr>
                <a:schemeClr val="accent1"/>
              </a:buClr>
              <a:buFont typeface="Noto Symbol"/>
              <a:buChar char="∗"/>
              <a:defRPr/>
            </a:lvl4pPr>
            <a:lvl5pPr algn="l" rtl="0" indent="-129539" marL="1463040">
              <a:spcBef>
                <a:spcPts val="320"/>
              </a:spcBef>
              <a:buClr>
                <a:schemeClr val="accent1"/>
              </a:buClr>
              <a:buFont typeface="Noto Symbol"/>
              <a:buChar char="∗"/>
              <a:defRPr/>
            </a:lvl5pPr>
            <a:lvl6pPr algn="l" rtl="0" indent="-144779" marL="1783079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6pPr>
            <a:lvl7pPr algn="l" rtl="0" indent="-147320" marL="210312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7pPr>
            <a:lvl8pPr algn="l" rtl="0" indent="-149860" marL="242316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8pPr>
            <a:lvl9pPr algn="l" rtl="0" indent="-139700" marL="274320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/>
        </p:nvSpPr>
        <p:spPr>
          <a:xfrm>
            <a:off y="228600" x="228600"/>
            <a:ext cy="1426464" cx="8695944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366092"/>
              </a:gs>
              <a:gs pos="90000">
                <a:srgbClr val="93B3D7"/>
              </a:gs>
              <a:gs pos="100000">
                <a:srgbClr val="93B3D7"/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grpSp>
        <p:nvGrpSpPr>
          <p:cNvPr id="43" name="Shape 43"/>
          <p:cNvGrpSpPr/>
          <p:nvPr/>
        </p:nvGrpSpPr>
        <p:grpSpPr>
          <a:xfrm>
            <a:off y="714190" x="211664"/>
            <a:ext cy="1329873" cx="8723375"/>
            <a:chOff y="4294187" x="-3905251"/>
            <a:chExt cy="1892300" cx="13027838"/>
          </a:xfrm>
        </p:grpSpPr>
        <p:sp>
          <p:nvSpPr>
            <p:cNvPr id="44" name="Shape 44"/>
            <p:cNvSpPr/>
            <p:nvPr/>
          </p:nvSpPr>
          <p:spPr>
            <a:xfrm>
              <a:off y="4500562" x="4810125"/>
              <a:ext cy="1016000" cx="4295775"/>
            </a:xfrm>
            <a:custGeom>
              <a:pathLst>
                <a:path w="2706" extrusionOk="0" h="640">
                  <a:moveTo>
                    <a:pt y="0" x="2700"/>
                  </a:moveTo>
                  <a:lnTo>
                    <a:pt y="0" x="2700"/>
                  </a:lnTo>
                  <a:lnTo>
                    <a:pt y="18" x="2586"/>
                  </a:lnTo>
                  <a:lnTo>
                    <a:pt y="38" x="2470"/>
                  </a:lnTo>
                  <a:lnTo>
                    <a:pt y="60" x="2352"/>
                  </a:lnTo>
                  <a:lnTo>
                    <a:pt y="82" x="2230"/>
                  </a:lnTo>
                  <a:lnTo>
                    <a:pt y="108" x="2106"/>
                  </a:lnTo>
                  <a:lnTo>
                    <a:pt y="134" x="1978"/>
                  </a:lnTo>
                  <a:lnTo>
                    <a:pt y="164" x="1848"/>
                  </a:lnTo>
                  <a:lnTo>
                    <a:pt y="194" x="1714"/>
                  </a:lnTo>
                  <a:lnTo>
                    <a:pt y="194" x="1714"/>
                  </a:lnTo>
                  <a:lnTo>
                    <a:pt y="252" x="1472"/>
                  </a:lnTo>
                  <a:lnTo>
                    <a:pt y="304" x="1236"/>
                  </a:lnTo>
                  <a:lnTo>
                    <a:pt y="352" x="1010"/>
                  </a:lnTo>
                  <a:lnTo>
                    <a:pt y="398" x="792"/>
                  </a:lnTo>
                  <a:lnTo>
                    <a:pt y="438" x="584"/>
                  </a:lnTo>
                  <a:lnTo>
                    <a:pt y="474" x="382"/>
                  </a:lnTo>
                  <a:lnTo>
                    <a:pt y="508" x="188"/>
                  </a:lnTo>
                  <a:lnTo>
                    <a:pt y="538" x="0"/>
                  </a:lnTo>
                  <a:lnTo>
                    <a:pt y="538" x="0"/>
                  </a:lnTo>
                  <a:lnTo>
                    <a:pt y="556" x="130"/>
                  </a:lnTo>
                  <a:lnTo>
                    <a:pt y="572" x="254"/>
                  </a:lnTo>
                  <a:lnTo>
                    <a:pt y="586" x="374"/>
                  </a:lnTo>
                  <a:lnTo>
                    <a:pt y="598" x="492"/>
                  </a:lnTo>
                  <a:lnTo>
                    <a:pt y="610" x="606"/>
                  </a:lnTo>
                  <a:lnTo>
                    <a:pt y="618" x="716"/>
                  </a:lnTo>
                  <a:lnTo>
                    <a:pt y="626" x="822"/>
                  </a:lnTo>
                  <a:lnTo>
                    <a:pt y="632" x="926"/>
                  </a:lnTo>
                  <a:lnTo>
                    <a:pt y="636" x="1028"/>
                  </a:lnTo>
                  <a:lnTo>
                    <a:pt y="638" x="1126"/>
                  </a:lnTo>
                  <a:lnTo>
                    <a:pt y="640" x="1220"/>
                  </a:lnTo>
                  <a:lnTo>
                    <a:pt y="640" x="1312"/>
                  </a:lnTo>
                  <a:lnTo>
                    <a:pt y="638" x="1402"/>
                  </a:lnTo>
                  <a:lnTo>
                    <a:pt y="636" x="1490"/>
                  </a:lnTo>
                  <a:lnTo>
                    <a:pt y="632" x="1574"/>
                  </a:lnTo>
                  <a:lnTo>
                    <a:pt y="626" x="1656"/>
                  </a:lnTo>
                  <a:lnTo>
                    <a:pt y="620" x="1734"/>
                  </a:lnTo>
                  <a:lnTo>
                    <a:pt y="612" x="1812"/>
                  </a:lnTo>
                  <a:lnTo>
                    <a:pt y="602" x="1886"/>
                  </a:lnTo>
                  <a:lnTo>
                    <a:pt y="592" x="1960"/>
                  </a:lnTo>
                  <a:lnTo>
                    <a:pt y="580" x="2030"/>
                  </a:lnTo>
                  <a:lnTo>
                    <a:pt y="568" x="2100"/>
                  </a:lnTo>
                  <a:lnTo>
                    <a:pt y="554" x="2166"/>
                  </a:lnTo>
                  <a:lnTo>
                    <a:pt y="540" x="2232"/>
                  </a:lnTo>
                  <a:lnTo>
                    <a:pt y="524" x="2296"/>
                  </a:lnTo>
                  <a:lnTo>
                    <a:pt y="508" x="2358"/>
                  </a:lnTo>
                  <a:lnTo>
                    <a:pt y="490" x="2418"/>
                  </a:lnTo>
                  <a:lnTo>
                    <a:pt y="472" x="2478"/>
                  </a:lnTo>
                  <a:lnTo>
                    <a:pt y="432" x="2592"/>
                  </a:lnTo>
                  <a:lnTo>
                    <a:pt y="390" x="2702"/>
                  </a:lnTo>
                  <a:lnTo>
                    <a:pt y="390" x="2702"/>
                  </a:lnTo>
                  <a:lnTo>
                    <a:pt y="388" x="2706"/>
                  </a:lnTo>
                  <a:lnTo>
                    <a:pt y="388" x="2706"/>
                  </a:lnTo>
                  <a:lnTo>
                    <a:pt y="0" x="2706"/>
                  </a:lnTo>
                  <a:lnTo>
                    <a:pt y="0" x="2706"/>
                  </a:lnTo>
                  <a:lnTo>
                    <a:pt y="0" x="2700"/>
                  </a:lnTo>
                  <a:lnTo>
                    <a:pt y="0" x="270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y="4318000" x="-309562"/>
              <a:ext cy="1209675" cx="8280400"/>
            </a:xfrm>
            <a:custGeom>
              <a:pathLst>
                <a:path w="5216" extrusionOk="0" h="762">
                  <a:moveTo>
                    <a:pt y="714" x="5216"/>
                  </a:moveTo>
                  <a:lnTo>
                    <a:pt y="714" x="5216"/>
                  </a:lnTo>
                  <a:lnTo>
                    <a:pt y="700" x="5102"/>
                  </a:lnTo>
                  <a:lnTo>
                    <a:pt y="686" x="4984"/>
                  </a:lnTo>
                  <a:lnTo>
                    <a:pt y="652" x="4738"/>
                  </a:lnTo>
                  <a:lnTo>
                    <a:pt y="610" x="4478"/>
                  </a:lnTo>
                  <a:lnTo>
                    <a:pt y="564" x="4204"/>
                  </a:lnTo>
                  <a:lnTo>
                    <a:pt y="508" x="3914"/>
                  </a:lnTo>
                  <a:lnTo>
                    <a:pt y="446" x="3608"/>
                  </a:lnTo>
                  <a:lnTo>
                    <a:pt y="374" x="3286"/>
                  </a:lnTo>
                  <a:lnTo>
                    <a:pt y="296" x="2946"/>
                  </a:lnTo>
                  <a:lnTo>
                    <a:pt y="296" x="2946"/>
                  </a:lnTo>
                  <a:lnTo>
                    <a:pt y="266" x="2812"/>
                  </a:lnTo>
                  <a:lnTo>
                    <a:pt y="236" x="2682"/>
                  </a:lnTo>
                  <a:lnTo>
                    <a:pt y="210" x="2556"/>
                  </a:lnTo>
                  <a:lnTo>
                    <a:pt y="184" x="2430"/>
                  </a:lnTo>
                  <a:lnTo>
                    <a:pt y="162" x="2308"/>
                  </a:lnTo>
                  <a:lnTo>
                    <a:pt y="140" x="2190"/>
                  </a:lnTo>
                  <a:lnTo>
                    <a:pt y="120" x="2074"/>
                  </a:lnTo>
                  <a:lnTo>
                    <a:pt y="102" x="1960"/>
                  </a:lnTo>
                  <a:lnTo>
                    <a:pt y="86" x="1850"/>
                  </a:lnTo>
                  <a:lnTo>
                    <a:pt y="72" x="1740"/>
                  </a:lnTo>
                  <a:lnTo>
                    <a:pt y="46" x="1532"/>
                  </a:lnTo>
                  <a:lnTo>
                    <a:pt y="28" x="1334"/>
                  </a:lnTo>
                  <a:lnTo>
                    <a:pt y="14" x="1148"/>
                  </a:lnTo>
                  <a:lnTo>
                    <a:pt y="4" x="970"/>
                  </a:lnTo>
                  <a:lnTo>
                    <a:pt y="0" x="802"/>
                  </a:lnTo>
                  <a:lnTo>
                    <a:pt y="0" x="644"/>
                  </a:lnTo>
                  <a:lnTo>
                    <a:pt y="4" x="496"/>
                  </a:lnTo>
                  <a:lnTo>
                    <a:pt y="10" x="358"/>
                  </a:lnTo>
                  <a:lnTo>
                    <a:pt y="20" x="230"/>
                  </a:lnTo>
                  <a:lnTo>
                    <a:pt y="32" x="110"/>
                  </a:lnTo>
                  <a:lnTo>
                    <a:pt y="48" x="0"/>
                  </a:lnTo>
                  <a:lnTo>
                    <a:pt y="48" x="0"/>
                  </a:lnTo>
                  <a:lnTo>
                    <a:pt y="66" x="154"/>
                  </a:lnTo>
                  <a:lnTo>
                    <a:pt y="86" x="314"/>
                  </a:lnTo>
                  <a:lnTo>
                    <a:pt y="112" x="480"/>
                  </a:lnTo>
                  <a:lnTo>
                    <a:pt y="140" x="652"/>
                  </a:lnTo>
                  <a:lnTo>
                    <a:pt y="174" x="830"/>
                  </a:lnTo>
                  <a:lnTo>
                    <a:pt y="210" x="1014"/>
                  </a:lnTo>
                  <a:lnTo>
                    <a:pt y="250" x="1206"/>
                  </a:lnTo>
                  <a:lnTo>
                    <a:pt y="296" x="1402"/>
                  </a:lnTo>
                  <a:lnTo>
                    <a:pt y="296" x="1402"/>
                  </a:lnTo>
                  <a:lnTo>
                    <a:pt y="378" x="1756"/>
                  </a:lnTo>
                  <a:lnTo>
                    <a:pt y="450" x="2092"/>
                  </a:lnTo>
                  <a:lnTo>
                    <a:pt y="516" x="2408"/>
                  </a:lnTo>
                  <a:lnTo>
                    <a:pt y="544" x="2562"/>
                  </a:lnTo>
                  <a:lnTo>
                    <a:pt y="572" x="2708"/>
                  </a:lnTo>
                  <a:lnTo>
                    <a:pt y="598" x="2852"/>
                  </a:lnTo>
                  <a:lnTo>
                    <a:pt y="620" x="2992"/>
                  </a:lnTo>
                  <a:lnTo>
                    <a:pt y="642" x="3128"/>
                  </a:lnTo>
                  <a:lnTo>
                    <a:pt y="662" x="3260"/>
                  </a:lnTo>
                  <a:lnTo>
                    <a:pt y="678" x="3388"/>
                  </a:lnTo>
                  <a:lnTo>
                    <a:pt y="694" x="3512"/>
                  </a:lnTo>
                  <a:lnTo>
                    <a:pt y="708" x="3632"/>
                  </a:lnTo>
                  <a:lnTo>
                    <a:pt y="722" x="3750"/>
                  </a:lnTo>
                  <a:lnTo>
                    <a:pt y="732" x="3864"/>
                  </a:lnTo>
                  <a:lnTo>
                    <a:pt y="740" x="3974"/>
                  </a:lnTo>
                  <a:lnTo>
                    <a:pt y="748" x="4080"/>
                  </a:lnTo>
                  <a:lnTo>
                    <a:pt y="754" x="4184"/>
                  </a:lnTo>
                  <a:lnTo>
                    <a:pt y="758" x="4286"/>
                  </a:lnTo>
                  <a:lnTo>
                    <a:pt y="762" x="4384"/>
                  </a:lnTo>
                  <a:lnTo>
                    <a:pt y="762" x="4478"/>
                  </a:lnTo>
                  <a:lnTo>
                    <a:pt y="762" x="4570"/>
                  </a:lnTo>
                  <a:lnTo>
                    <a:pt y="760" x="4660"/>
                  </a:lnTo>
                  <a:lnTo>
                    <a:pt y="758" x="4746"/>
                  </a:lnTo>
                  <a:lnTo>
                    <a:pt y="754" x="4830"/>
                  </a:lnTo>
                  <a:lnTo>
                    <a:pt y="748" x="4912"/>
                  </a:lnTo>
                  <a:lnTo>
                    <a:pt y="740" x="4992"/>
                  </a:lnTo>
                  <a:lnTo>
                    <a:pt y="732" x="5068"/>
                  </a:lnTo>
                  <a:lnTo>
                    <a:pt y="724" x="5144"/>
                  </a:lnTo>
                  <a:lnTo>
                    <a:pt y="714" x="5216"/>
                  </a:lnTo>
                  <a:lnTo>
                    <a:pt y="714" x="5216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y="4335462" x="3175"/>
              <a:ext cy="1101725" cx="8166100"/>
            </a:xfrm>
            <a:custGeom>
              <a:pathLst>
                <a:path w="5144" extrusionOk="0" h="694">
                  <a:moveTo>
                    <a:pt y="70" x="0"/>
                  </a:moveTo>
                  <a:lnTo>
                    <a:pt y="70" x="0"/>
                  </a:lnTo>
                  <a:lnTo>
                    <a:pt y="66" x="18"/>
                  </a:lnTo>
                  <a:lnTo>
                    <a:pt y="56" x="72"/>
                  </a:lnTo>
                  <a:lnTo>
                    <a:pt y="42" x="164"/>
                  </a:lnTo>
                  <a:lnTo>
                    <a:pt y="34" x="224"/>
                  </a:lnTo>
                  <a:lnTo>
                    <a:pt y="26" x="294"/>
                  </a:lnTo>
                  <a:lnTo>
                    <a:pt y="20" x="372"/>
                  </a:lnTo>
                  <a:lnTo>
                    <a:pt y="14" x="462"/>
                  </a:lnTo>
                  <a:lnTo>
                    <a:pt y="8" x="560"/>
                  </a:lnTo>
                  <a:lnTo>
                    <a:pt y="4" x="670"/>
                  </a:lnTo>
                  <a:lnTo>
                    <a:pt y="2" x="790"/>
                  </a:lnTo>
                  <a:lnTo>
                    <a:pt y="0" x="920"/>
                  </a:lnTo>
                  <a:lnTo>
                    <a:pt y="2" x="1060"/>
                  </a:lnTo>
                  <a:lnTo>
                    <a:pt y="6" x="1210"/>
                  </a:lnTo>
                  <a:lnTo>
                    <a:pt y="14" x="1372"/>
                  </a:lnTo>
                  <a:lnTo>
                    <a:pt y="24" x="1544"/>
                  </a:lnTo>
                  <a:lnTo>
                    <a:pt y="40" x="1726"/>
                  </a:lnTo>
                  <a:lnTo>
                    <a:pt y="58" x="1920"/>
                  </a:lnTo>
                  <a:lnTo>
                    <a:pt y="80" x="2126"/>
                  </a:lnTo>
                  <a:lnTo>
                    <a:pt y="106" x="2342"/>
                  </a:lnTo>
                  <a:lnTo>
                    <a:pt y="138" x="2570"/>
                  </a:lnTo>
                  <a:lnTo>
                    <a:pt y="174" x="2808"/>
                  </a:lnTo>
                  <a:lnTo>
                    <a:pt y="216" x="3058"/>
                  </a:lnTo>
                  <a:lnTo>
                    <a:pt y="266" x="3320"/>
                  </a:lnTo>
                  <a:lnTo>
                    <a:pt y="320" x="3594"/>
                  </a:lnTo>
                  <a:lnTo>
                    <a:pt y="380" x="3880"/>
                  </a:lnTo>
                  <a:lnTo>
                    <a:pt y="448" x="4178"/>
                  </a:lnTo>
                  <a:lnTo>
                    <a:pt y="522" x="4488"/>
                  </a:lnTo>
                  <a:lnTo>
                    <a:pt y="604" x="4810"/>
                  </a:lnTo>
                  <a:lnTo>
                    <a:pt y="694" x="5144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y="4316412" x="4156075"/>
              <a:ext cy="927100" cx="4940300"/>
            </a:xfrm>
            <a:custGeom>
              <a:pathLst>
                <a:path w="3112" extrusionOk="0" h="584">
                  <a:moveTo>
                    <a:pt y="584" x="0"/>
                  </a:moveTo>
                  <a:lnTo>
                    <a:pt y="584" x="0"/>
                  </a:lnTo>
                  <a:lnTo>
                    <a:pt y="560" x="90"/>
                  </a:lnTo>
                  <a:lnTo>
                    <a:pt y="498" x="336"/>
                  </a:lnTo>
                  <a:lnTo>
                    <a:pt y="456" x="506"/>
                  </a:lnTo>
                  <a:lnTo>
                    <a:pt y="410" x="702"/>
                  </a:lnTo>
                  <a:lnTo>
                    <a:pt y="360" x="920"/>
                  </a:lnTo>
                  <a:lnTo>
                    <a:pt y="306" x="1154"/>
                  </a:lnTo>
                  <a:lnTo>
                    <a:pt y="254" x="1402"/>
                  </a:lnTo>
                  <a:lnTo>
                    <a:pt y="202" x="1656"/>
                  </a:lnTo>
                  <a:lnTo>
                    <a:pt y="154" x="1916"/>
                  </a:lnTo>
                  <a:lnTo>
                    <a:pt y="108" x="2174"/>
                  </a:lnTo>
                  <a:lnTo>
                    <a:pt y="88" x="2302"/>
                  </a:lnTo>
                  <a:lnTo>
                    <a:pt y="68" x="2426"/>
                  </a:lnTo>
                  <a:lnTo>
                    <a:pt y="52" x="2550"/>
                  </a:lnTo>
                  <a:lnTo>
                    <a:pt y="36" x="2670"/>
                  </a:lnTo>
                  <a:lnTo>
                    <a:pt y="24" x="2788"/>
                  </a:lnTo>
                  <a:lnTo>
                    <a:pt y="14" x="2900"/>
                  </a:lnTo>
                  <a:lnTo>
                    <a:pt y="6" x="3008"/>
                  </a:lnTo>
                  <a:lnTo>
                    <a:pt y="0" x="3112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y="4294187" x="-3905251"/>
              <a:ext cy="1892300" cx="13027838"/>
            </a:xfrm>
            <a:custGeom>
              <a:pathLst>
                <a:path w="8196" extrusionOk="0" h="1192">
                  <a:moveTo>
                    <a:pt y="512" x="8192"/>
                  </a:moveTo>
                  <a:lnTo>
                    <a:pt y="512" x="8192"/>
                  </a:lnTo>
                  <a:lnTo>
                    <a:pt y="542" x="8116"/>
                  </a:lnTo>
                  <a:lnTo>
                    <a:pt y="570" x="8040"/>
                  </a:lnTo>
                  <a:lnTo>
                    <a:pt y="596" x="7960"/>
                  </a:lnTo>
                  <a:lnTo>
                    <a:pt y="620" x="7878"/>
                  </a:lnTo>
                  <a:lnTo>
                    <a:pt y="644" x="7794"/>
                  </a:lnTo>
                  <a:lnTo>
                    <a:pt y="666" x="7706"/>
                  </a:lnTo>
                  <a:lnTo>
                    <a:pt y="684" x="7616"/>
                  </a:lnTo>
                  <a:lnTo>
                    <a:pt y="702" x="7522"/>
                  </a:lnTo>
                  <a:lnTo>
                    <a:pt y="718" x="7424"/>
                  </a:lnTo>
                  <a:lnTo>
                    <a:pt y="730" x="7322"/>
                  </a:lnTo>
                  <a:lnTo>
                    <a:pt y="742" x="7216"/>
                  </a:lnTo>
                  <a:lnTo>
                    <a:pt y="750" x="7106"/>
                  </a:lnTo>
                  <a:lnTo>
                    <a:pt y="758" x="6992"/>
                  </a:lnTo>
                  <a:lnTo>
                    <a:pt y="762" x="6872"/>
                  </a:lnTo>
                  <a:lnTo>
                    <a:pt y="762" x="6748"/>
                  </a:lnTo>
                  <a:lnTo>
                    <a:pt y="760" x="6618"/>
                  </a:lnTo>
                  <a:lnTo>
                    <a:pt y="756" x="6482"/>
                  </a:lnTo>
                  <a:lnTo>
                    <a:pt y="750" x="6342"/>
                  </a:lnTo>
                  <a:lnTo>
                    <a:pt y="740" x="6196"/>
                  </a:lnTo>
                  <a:lnTo>
                    <a:pt y="726" x="6042"/>
                  </a:lnTo>
                  <a:lnTo>
                    <a:pt y="710" x="5882"/>
                  </a:lnTo>
                  <a:lnTo>
                    <a:pt y="690" x="5716"/>
                  </a:lnTo>
                  <a:lnTo>
                    <a:pt y="668" x="5544"/>
                  </a:lnTo>
                  <a:lnTo>
                    <a:pt y="642" x="5364"/>
                  </a:lnTo>
                  <a:lnTo>
                    <a:pt y="612" x="5176"/>
                  </a:lnTo>
                  <a:lnTo>
                    <a:pt y="578" x="4982"/>
                  </a:lnTo>
                  <a:lnTo>
                    <a:pt y="540" x="4778"/>
                  </a:lnTo>
                  <a:lnTo>
                    <a:pt y="500" x="4568"/>
                  </a:lnTo>
                  <a:lnTo>
                    <a:pt y="454" x="4348"/>
                  </a:lnTo>
                  <a:lnTo>
                    <a:pt y="406" x="4122"/>
                  </a:lnTo>
                  <a:lnTo>
                    <a:pt y="354" x="3886"/>
                  </a:lnTo>
                  <a:lnTo>
                    <a:pt y="296" x="3640"/>
                  </a:lnTo>
                  <a:lnTo>
                    <a:pt y="296" x="3640"/>
                  </a:lnTo>
                  <a:lnTo>
                    <a:pt y="240" x="3396"/>
                  </a:lnTo>
                  <a:lnTo>
                    <a:pt y="192" x="3160"/>
                  </a:lnTo>
                  <a:lnTo>
                    <a:pt y="148" x="2934"/>
                  </a:lnTo>
                  <a:lnTo>
                    <a:pt y="112" x="2718"/>
                  </a:lnTo>
                  <a:lnTo>
                    <a:pt y="82" x="2512"/>
                  </a:lnTo>
                  <a:lnTo>
                    <a:pt y="56" x="2314"/>
                  </a:lnTo>
                  <a:lnTo>
                    <a:pt y="36" x="2126"/>
                  </a:lnTo>
                  <a:lnTo>
                    <a:pt y="20" x="1948"/>
                  </a:lnTo>
                  <a:lnTo>
                    <a:pt y="10" x="1776"/>
                  </a:lnTo>
                  <a:lnTo>
                    <a:pt y="2" x="1616"/>
                  </a:lnTo>
                  <a:lnTo>
                    <a:pt y="0" x="1462"/>
                  </a:lnTo>
                  <a:lnTo>
                    <a:pt y="0" x="1318"/>
                  </a:lnTo>
                  <a:lnTo>
                    <a:pt y="4" x="1182"/>
                  </a:lnTo>
                  <a:lnTo>
                    <a:pt y="10" x="1054"/>
                  </a:lnTo>
                  <a:lnTo>
                    <a:pt y="20" x="934"/>
                  </a:lnTo>
                  <a:lnTo>
                    <a:pt y="30" x="822"/>
                  </a:lnTo>
                  <a:lnTo>
                    <a:pt y="44" x="716"/>
                  </a:lnTo>
                  <a:lnTo>
                    <a:pt y="58" x="620"/>
                  </a:lnTo>
                  <a:lnTo>
                    <a:pt y="74" x="530"/>
                  </a:lnTo>
                  <a:lnTo>
                    <a:pt y="92" x="450"/>
                  </a:lnTo>
                  <a:lnTo>
                    <a:pt y="108" x="374"/>
                  </a:lnTo>
                  <a:lnTo>
                    <a:pt y="126" x="308"/>
                  </a:lnTo>
                  <a:lnTo>
                    <a:pt y="144" x="248"/>
                  </a:lnTo>
                  <a:lnTo>
                    <a:pt y="160" x="194"/>
                  </a:lnTo>
                  <a:lnTo>
                    <a:pt y="176" x="148"/>
                  </a:lnTo>
                  <a:lnTo>
                    <a:pt y="192" x="108"/>
                  </a:lnTo>
                  <a:lnTo>
                    <a:pt y="216" x="48"/>
                  </a:lnTo>
                  <a:lnTo>
                    <a:pt y="234" x="12"/>
                  </a:lnTo>
                  <a:lnTo>
                    <a:pt y="240" x="0"/>
                  </a:lnTo>
                  <a:lnTo>
                    <a:pt y="1192" x="0"/>
                  </a:lnTo>
                  <a:lnTo>
                    <a:pt y="1192" x="8192"/>
                  </a:lnTo>
                  <a:lnTo>
                    <a:pt y="1192" x="8192"/>
                  </a:lnTo>
                  <a:lnTo>
                    <a:pt y="1186" x="8196"/>
                  </a:lnTo>
                  <a:lnTo>
                    <a:pt y="1186" x="8196"/>
                  </a:lnTo>
                  <a:lnTo>
                    <a:pt y="510" x="8196"/>
                  </a:lnTo>
                  <a:lnTo>
                    <a:pt y="510" x="8196"/>
                  </a:lnTo>
                  <a:lnTo>
                    <a:pt y="512" x="8192"/>
                  </a:lnTo>
                  <a:lnTo>
                    <a:pt y="512" x="81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</p:grpSp>
      <p:sp>
        <p:nvSpPr>
          <p:cNvPr id="49" name="Shape 49"/>
          <p:cNvSpPr txBox="1"/>
          <p:nvPr>
            <p:ph idx="10" type="dt"/>
          </p:nvPr>
        </p:nvSpPr>
        <p:spPr>
          <a:xfrm>
            <a:off y="6250164" x="5163671"/>
            <a:ext cy="365125" cx="378669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y="6250164" x="193638"/>
            <a:ext cy="365125" cx="378669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y="6250162" x="3991087"/>
            <a:ext cy="365125" cx="116182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y="2675466" x="872066"/>
            <a:ext cy="3450695" cx="740833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21920" marL="274320">
              <a:spcBef>
                <a:spcPts val="480"/>
              </a:spcBef>
              <a:buClr>
                <a:schemeClr val="accent1"/>
              </a:buClr>
              <a:buFont typeface="Noto Symbol"/>
              <a:buChar char="∗"/>
              <a:defRPr/>
            </a:lvl1pPr>
            <a:lvl2pPr algn="l" rtl="0" indent="-144462" marL="576263">
              <a:spcBef>
                <a:spcPts val="440"/>
              </a:spcBef>
              <a:buClr>
                <a:schemeClr val="accent1"/>
              </a:buClr>
              <a:buFont typeface="Noto Symbol"/>
              <a:buChar char="∗"/>
              <a:defRPr/>
            </a:lvl2pPr>
            <a:lvl3pPr algn="l" rtl="0" indent="-106362" marL="855663">
              <a:spcBef>
                <a:spcPts val="400"/>
              </a:spcBef>
              <a:buClr>
                <a:schemeClr val="accent1"/>
              </a:buClr>
              <a:buFont typeface="Noto Symbol"/>
              <a:buChar char="∗"/>
              <a:defRPr/>
            </a:lvl3pPr>
            <a:lvl4pPr algn="l" rtl="0" indent="-114300" marL="1143000">
              <a:spcBef>
                <a:spcPts val="360"/>
              </a:spcBef>
              <a:buClr>
                <a:schemeClr val="accent1"/>
              </a:buClr>
              <a:buFont typeface="Noto Symbol"/>
              <a:buChar char="∗"/>
              <a:defRPr/>
            </a:lvl4pPr>
            <a:lvl5pPr algn="l" rtl="0" indent="-129539" marL="1463040">
              <a:spcBef>
                <a:spcPts val="320"/>
              </a:spcBef>
              <a:buClr>
                <a:schemeClr val="accent1"/>
              </a:buClr>
              <a:buFont typeface="Noto Symbol"/>
              <a:buChar char="∗"/>
              <a:defRPr/>
            </a:lvl5pPr>
            <a:lvl6pPr algn="l" rtl="0" indent="-144779" marL="1783079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6pPr>
            <a:lvl7pPr algn="l" rtl="0" indent="-147320" marL="210312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7pPr>
            <a:lvl8pPr algn="l" rtl="0" indent="-149860" marL="242316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8pPr>
            <a:lvl9pPr algn="l" rtl="0" indent="-139700" marL="274320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y="6250164" x="5163671"/>
            <a:ext cy="365125" cx="378669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y="6250164" x="193638"/>
            <a:ext cy="365125" cx="378669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y="6250162" x="3991087"/>
            <a:ext cy="365125" cx="116182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y="338328" x="457200"/>
            <a:ext cy="1252727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rgbClr val="FFFFFF"/>
              </a:buClr>
              <a:buFont typeface="Galdean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/>
          <p:nvPr/>
        </p:nvSpPr>
        <p:spPr>
          <a:xfrm>
            <a:off y="228600" x="228600"/>
            <a:ext cy="4736591" cx="8695944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366092"/>
              </a:gs>
              <a:gs pos="100000">
                <a:srgbClr val="93B3D7"/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60" name="Shape 60"/>
          <p:cNvSpPr/>
          <p:nvPr/>
        </p:nvSpPr>
        <p:spPr>
          <a:xfrm>
            <a:off y="4203592" x="6047437"/>
            <a:ext cy="714026" cx="2876428"/>
          </a:xfrm>
          <a:custGeom>
            <a:pathLst>
              <a:path w="2706" extrusionOk="0" h="640">
                <a:moveTo>
                  <a:pt y="0" x="2700"/>
                </a:moveTo>
                <a:lnTo>
                  <a:pt y="0" x="2700"/>
                </a:lnTo>
                <a:lnTo>
                  <a:pt y="18" x="2586"/>
                </a:lnTo>
                <a:lnTo>
                  <a:pt y="38" x="2470"/>
                </a:lnTo>
                <a:lnTo>
                  <a:pt y="60" x="2352"/>
                </a:lnTo>
                <a:lnTo>
                  <a:pt y="82" x="2230"/>
                </a:lnTo>
                <a:lnTo>
                  <a:pt y="108" x="2106"/>
                </a:lnTo>
                <a:lnTo>
                  <a:pt y="134" x="1978"/>
                </a:lnTo>
                <a:lnTo>
                  <a:pt y="164" x="1848"/>
                </a:lnTo>
                <a:lnTo>
                  <a:pt y="194" x="1714"/>
                </a:lnTo>
                <a:lnTo>
                  <a:pt y="194" x="1714"/>
                </a:lnTo>
                <a:lnTo>
                  <a:pt y="252" x="1472"/>
                </a:lnTo>
                <a:lnTo>
                  <a:pt y="304" x="1236"/>
                </a:lnTo>
                <a:lnTo>
                  <a:pt y="352" x="1010"/>
                </a:lnTo>
                <a:lnTo>
                  <a:pt y="398" x="792"/>
                </a:lnTo>
                <a:lnTo>
                  <a:pt y="438" x="584"/>
                </a:lnTo>
                <a:lnTo>
                  <a:pt y="474" x="382"/>
                </a:lnTo>
                <a:lnTo>
                  <a:pt y="508" x="188"/>
                </a:lnTo>
                <a:lnTo>
                  <a:pt y="538" x="0"/>
                </a:lnTo>
                <a:lnTo>
                  <a:pt y="538" x="0"/>
                </a:lnTo>
                <a:lnTo>
                  <a:pt y="556" x="130"/>
                </a:lnTo>
                <a:lnTo>
                  <a:pt y="572" x="254"/>
                </a:lnTo>
                <a:lnTo>
                  <a:pt y="586" x="374"/>
                </a:lnTo>
                <a:lnTo>
                  <a:pt y="598" x="492"/>
                </a:lnTo>
                <a:lnTo>
                  <a:pt y="610" x="606"/>
                </a:lnTo>
                <a:lnTo>
                  <a:pt y="618" x="716"/>
                </a:lnTo>
                <a:lnTo>
                  <a:pt y="626" x="822"/>
                </a:lnTo>
                <a:lnTo>
                  <a:pt y="632" x="926"/>
                </a:lnTo>
                <a:lnTo>
                  <a:pt y="636" x="1028"/>
                </a:lnTo>
                <a:lnTo>
                  <a:pt y="638" x="1126"/>
                </a:lnTo>
                <a:lnTo>
                  <a:pt y="640" x="1220"/>
                </a:lnTo>
                <a:lnTo>
                  <a:pt y="640" x="1312"/>
                </a:lnTo>
                <a:lnTo>
                  <a:pt y="638" x="1402"/>
                </a:lnTo>
                <a:lnTo>
                  <a:pt y="636" x="1490"/>
                </a:lnTo>
                <a:lnTo>
                  <a:pt y="632" x="1574"/>
                </a:lnTo>
                <a:lnTo>
                  <a:pt y="626" x="1656"/>
                </a:lnTo>
                <a:lnTo>
                  <a:pt y="620" x="1734"/>
                </a:lnTo>
                <a:lnTo>
                  <a:pt y="612" x="1812"/>
                </a:lnTo>
                <a:lnTo>
                  <a:pt y="602" x="1886"/>
                </a:lnTo>
                <a:lnTo>
                  <a:pt y="592" x="1960"/>
                </a:lnTo>
                <a:lnTo>
                  <a:pt y="580" x="2030"/>
                </a:lnTo>
                <a:lnTo>
                  <a:pt y="568" x="2100"/>
                </a:lnTo>
                <a:lnTo>
                  <a:pt y="554" x="2166"/>
                </a:lnTo>
                <a:lnTo>
                  <a:pt y="540" x="2232"/>
                </a:lnTo>
                <a:lnTo>
                  <a:pt y="524" x="2296"/>
                </a:lnTo>
                <a:lnTo>
                  <a:pt y="508" x="2358"/>
                </a:lnTo>
                <a:lnTo>
                  <a:pt y="490" x="2418"/>
                </a:lnTo>
                <a:lnTo>
                  <a:pt y="472" x="2478"/>
                </a:lnTo>
                <a:lnTo>
                  <a:pt y="432" x="2592"/>
                </a:lnTo>
                <a:lnTo>
                  <a:pt y="390" x="2702"/>
                </a:lnTo>
                <a:lnTo>
                  <a:pt y="390" x="2702"/>
                </a:lnTo>
                <a:lnTo>
                  <a:pt y="388" x="2706"/>
                </a:lnTo>
                <a:lnTo>
                  <a:pt y="388" x="2706"/>
                </a:lnTo>
                <a:lnTo>
                  <a:pt y="0" x="2706"/>
                </a:lnTo>
                <a:lnTo>
                  <a:pt y="0" x="2706"/>
                </a:lnTo>
                <a:lnTo>
                  <a:pt y="0" x="2700"/>
                </a:lnTo>
                <a:lnTo>
                  <a:pt y="0" x="2700"/>
                </a:lnTo>
                <a:close/>
              </a:path>
            </a:pathLst>
          </a:custGeom>
          <a:solidFill>
            <a:schemeClr val="lt2">
              <a:alpha val="28627"/>
            </a:schemeClr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61" name="Shape 61"/>
          <p:cNvSpPr/>
          <p:nvPr/>
        </p:nvSpPr>
        <p:spPr>
          <a:xfrm>
            <a:off y="4075289" x="2619319"/>
            <a:ext cy="850138" cx="5544515"/>
          </a:xfrm>
          <a:custGeom>
            <a:pathLst>
              <a:path w="5216" extrusionOk="0" h="762">
                <a:moveTo>
                  <a:pt y="714" x="5216"/>
                </a:moveTo>
                <a:lnTo>
                  <a:pt y="714" x="5216"/>
                </a:lnTo>
                <a:lnTo>
                  <a:pt y="700" x="5102"/>
                </a:lnTo>
                <a:lnTo>
                  <a:pt y="686" x="4984"/>
                </a:lnTo>
                <a:lnTo>
                  <a:pt y="652" x="4738"/>
                </a:lnTo>
                <a:lnTo>
                  <a:pt y="610" x="4478"/>
                </a:lnTo>
                <a:lnTo>
                  <a:pt y="564" x="4204"/>
                </a:lnTo>
                <a:lnTo>
                  <a:pt y="508" x="3914"/>
                </a:lnTo>
                <a:lnTo>
                  <a:pt y="446" x="3608"/>
                </a:lnTo>
                <a:lnTo>
                  <a:pt y="374" x="3286"/>
                </a:lnTo>
                <a:lnTo>
                  <a:pt y="296" x="2946"/>
                </a:lnTo>
                <a:lnTo>
                  <a:pt y="296" x="2946"/>
                </a:lnTo>
                <a:lnTo>
                  <a:pt y="266" x="2812"/>
                </a:lnTo>
                <a:lnTo>
                  <a:pt y="236" x="2682"/>
                </a:lnTo>
                <a:lnTo>
                  <a:pt y="210" x="2556"/>
                </a:lnTo>
                <a:lnTo>
                  <a:pt y="184" x="2430"/>
                </a:lnTo>
                <a:lnTo>
                  <a:pt y="162" x="2308"/>
                </a:lnTo>
                <a:lnTo>
                  <a:pt y="140" x="2190"/>
                </a:lnTo>
                <a:lnTo>
                  <a:pt y="120" x="2074"/>
                </a:lnTo>
                <a:lnTo>
                  <a:pt y="102" x="1960"/>
                </a:lnTo>
                <a:lnTo>
                  <a:pt y="86" x="1850"/>
                </a:lnTo>
                <a:lnTo>
                  <a:pt y="72" x="1740"/>
                </a:lnTo>
                <a:lnTo>
                  <a:pt y="46" x="1532"/>
                </a:lnTo>
                <a:lnTo>
                  <a:pt y="28" x="1334"/>
                </a:lnTo>
                <a:lnTo>
                  <a:pt y="14" x="1148"/>
                </a:lnTo>
                <a:lnTo>
                  <a:pt y="4" x="970"/>
                </a:lnTo>
                <a:lnTo>
                  <a:pt y="0" x="802"/>
                </a:lnTo>
                <a:lnTo>
                  <a:pt y="0" x="644"/>
                </a:lnTo>
                <a:lnTo>
                  <a:pt y="4" x="496"/>
                </a:lnTo>
                <a:lnTo>
                  <a:pt y="10" x="358"/>
                </a:lnTo>
                <a:lnTo>
                  <a:pt y="20" x="230"/>
                </a:lnTo>
                <a:lnTo>
                  <a:pt y="32" x="110"/>
                </a:lnTo>
                <a:lnTo>
                  <a:pt y="48" x="0"/>
                </a:lnTo>
                <a:lnTo>
                  <a:pt y="48" x="0"/>
                </a:lnTo>
                <a:lnTo>
                  <a:pt y="66" x="154"/>
                </a:lnTo>
                <a:lnTo>
                  <a:pt y="86" x="314"/>
                </a:lnTo>
                <a:lnTo>
                  <a:pt y="112" x="480"/>
                </a:lnTo>
                <a:lnTo>
                  <a:pt y="140" x="652"/>
                </a:lnTo>
                <a:lnTo>
                  <a:pt y="174" x="830"/>
                </a:lnTo>
                <a:lnTo>
                  <a:pt y="210" x="1014"/>
                </a:lnTo>
                <a:lnTo>
                  <a:pt y="250" x="1206"/>
                </a:lnTo>
                <a:lnTo>
                  <a:pt y="296" x="1402"/>
                </a:lnTo>
                <a:lnTo>
                  <a:pt y="296" x="1402"/>
                </a:lnTo>
                <a:lnTo>
                  <a:pt y="378" x="1756"/>
                </a:lnTo>
                <a:lnTo>
                  <a:pt y="450" x="2092"/>
                </a:lnTo>
                <a:lnTo>
                  <a:pt y="516" x="2408"/>
                </a:lnTo>
                <a:lnTo>
                  <a:pt y="544" x="2562"/>
                </a:lnTo>
                <a:lnTo>
                  <a:pt y="572" x="2708"/>
                </a:lnTo>
                <a:lnTo>
                  <a:pt y="598" x="2852"/>
                </a:lnTo>
                <a:lnTo>
                  <a:pt y="620" x="2992"/>
                </a:lnTo>
                <a:lnTo>
                  <a:pt y="642" x="3128"/>
                </a:lnTo>
                <a:lnTo>
                  <a:pt y="662" x="3260"/>
                </a:lnTo>
                <a:lnTo>
                  <a:pt y="678" x="3388"/>
                </a:lnTo>
                <a:lnTo>
                  <a:pt y="694" x="3512"/>
                </a:lnTo>
                <a:lnTo>
                  <a:pt y="708" x="3632"/>
                </a:lnTo>
                <a:lnTo>
                  <a:pt y="722" x="3750"/>
                </a:lnTo>
                <a:lnTo>
                  <a:pt y="732" x="3864"/>
                </a:lnTo>
                <a:lnTo>
                  <a:pt y="740" x="3974"/>
                </a:lnTo>
                <a:lnTo>
                  <a:pt y="748" x="4080"/>
                </a:lnTo>
                <a:lnTo>
                  <a:pt y="754" x="4184"/>
                </a:lnTo>
                <a:lnTo>
                  <a:pt y="758" x="4286"/>
                </a:lnTo>
                <a:lnTo>
                  <a:pt y="762" x="4384"/>
                </a:lnTo>
                <a:lnTo>
                  <a:pt y="762" x="4478"/>
                </a:lnTo>
                <a:lnTo>
                  <a:pt y="762" x="4570"/>
                </a:lnTo>
                <a:lnTo>
                  <a:pt y="760" x="4660"/>
                </a:lnTo>
                <a:lnTo>
                  <a:pt y="758" x="4746"/>
                </a:lnTo>
                <a:lnTo>
                  <a:pt y="754" x="4830"/>
                </a:lnTo>
                <a:lnTo>
                  <a:pt y="748" x="4912"/>
                </a:lnTo>
                <a:lnTo>
                  <a:pt y="740" x="4992"/>
                </a:lnTo>
                <a:lnTo>
                  <a:pt y="732" x="5068"/>
                </a:lnTo>
                <a:lnTo>
                  <a:pt y="724" x="5144"/>
                </a:lnTo>
                <a:lnTo>
                  <a:pt y="714" x="5216"/>
                </a:lnTo>
                <a:lnTo>
                  <a:pt y="714" x="5216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62" name="Shape 62"/>
          <p:cNvSpPr/>
          <p:nvPr/>
        </p:nvSpPr>
        <p:spPr>
          <a:xfrm>
            <a:off y="4087562" x="2828727"/>
            <a:ext cy="774272" cx="5467979"/>
          </a:xfrm>
          <a:custGeom>
            <a:pathLst>
              <a:path w="5144" extrusionOk="0" h="694">
                <a:moveTo>
                  <a:pt y="70" x="0"/>
                </a:moveTo>
                <a:lnTo>
                  <a:pt y="70" x="0"/>
                </a:lnTo>
                <a:lnTo>
                  <a:pt y="66" x="18"/>
                </a:lnTo>
                <a:lnTo>
                  <a:pt y="56" x="72"/>
                </a:lnTo>
                <a:lnTo>
                  <a:pt y="42" x="164"/>
                </a:lnTo>
                <a:lnTo>
                  <a:pt y="34" x="224"/>
                </a:lnTo>
                <a:lnTo>
                  <a:pt y="26" x="294"/>
                </a:lnTo>
                <a:lnTo>
                  <a:pt y="20" x="372"/>
                </a:lnTo>
                <a:lnTo>
                  <a:pt y="14" x="462"/>
                </a:lnTo>
                <a:lnTo>
                  <a:pt y="8" x="560"/>
                </a:lnTo>
                <a:lnTo>
                  <a:pt y="4" x="670"/>
                </a:lnTo>
                <a:lnTo>
                  <a:pt y="2" x="790"/>
                </a:lnTo>
                <a:lnTo>
                  <a:pt y="0" x="920"/>
                </a:lnTo>
                <a:lnTo>
                  <a:pt y="2" x="1060"/>
                </a:lnTo>
                <a:lnTo>
                  <a:pt y="6" x="1210"/>
                </a:lnTo>
                <a:lnTo>
                  <a:pt y="14" x="1372"/>
                </a:lnTo>
                <a:lnTo>
                  <a:pt y="24" x="1544"/>
                </a:lnTo>
                <a:lnTo>
                  <a:pt y="40" x="1726"/>
                </a:lnTo>
                <a:lnTo>
                  <a:pt y="58" x="1920"/>
                </a:lnTo>
                <a:lnTo>
                  <a:pt y="80" x="2126"/>
                </a:lnTo>
                <a:lnTo>
                  <a:pt y="106" x="2342"/>
                </a:lnTo>
                <a:lnTo>
                  <a:pt y="138" x="2570"/>
                </a:lnTo>
                <a:lnTo>
                  <a:pt y="174" x="2808"/>
                </a:lnTo>
                <a:lnTo>
                  <a:pt y="216" x="3058"/>
                </a:lnTo>
                <a:lnTo>
                  <a:pt y="266" x="3320"/>
                </a:lnTo>
                <a:lnTo>
                  <a:pt y="320" x="3594"/>
                </a:lnTo>
                <a:lnTo>
                  <a:pt y="380" x="3880"/>
                </a:lnTo>
                <a:lnTo>
                  <a:pt y="448" x="4178"/>
                </a:lnTo>
                <a:lnTo>
                  <a:pt y="522" x="4488"/>
                </a:lnTo>
                <a:lnTo>
                  <a:pt y="604" x="4810"/>
                </a:lnTo>
                <a:lnTo>
                  <a:pt y="694" x="5144"/>
                </a:lnTo>
              </a:path>
            </a:pathLst>
          </a:custGeom>
          <a:noFill/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63" name="Shape 63"/>
          <p:cNvSpPr/>
          <p:nvPr/>
        </p:nvSpPr>
        <p:spPr>
          <a:xfrm>
            <a:off y="4074173" x="5609489"/>
            <a:ext cy="651549" cx="3307999"/>
          </a:xfrm>
          <a:custGeom>
            <a:pathLst>
              <a:path w="3112" extrusionOk="0" h="584">
                <a:moveTo>
                  <a:pt y="584" x="0"/>
                </a:moveTo>
                <a:lnTo>
                  <a:pt y="584" x="0"/>
                </a:lnTo>
                <a:lnTo>
                  <a:pt y="560" x="90"/>
                </a:lnTo>
                <a:lnTo>
                  <a:pt y="498" x="336"/>
                </a:lnTo>
                <a:lnTo>
                  <a:pt y="456" x="506"/>
                </a:lnTo>
                <a:lnTo>
                  <a:pt y="410" x="702"/>
                </a:lnTo>
                <a:lnTo>
                  <a:pt y="360" x="920"/>
                </a:lnTo>
                <a:lnTo>
                  <a:pt y="306" x="1154"/>
                </a:lnTo>
                <a:lnTo>
                  <a:pt y="254" x="1402"/>
                </a:lnTo>
                <a:lnTo>
                  <a:pt y="202" x="1656"/>
                </a:lnTo>
                <a:lnTo>
                  <a:pt y="154" x="1916"/>
                </a:lnTo>
                <a:lnTo>
                  <a:pt y="108" x="2174"/>
                </a:lnTo>
                <a:lnTo>
                  <a:pt y="88" x="2302"/>
                </a:lnTo>
                <a:lnTo>
                  <a:pt y="68" x="2426"/>
                </a:lnTo>
                <a:lnTo>
                  <a:pt y="52" x="2550"/>
                </a:lnTo>
                <a:lnTo>
                  <a:pt y="36" x="2670"/>
                </a:lnTo>
                <a:lnTo>
                  <a:pt y="24" x="2788"/>
                </a:lnTo>
                <a:lnTo>
                  <a:pt y="14" x="2900"/>
                </a:lnTo>
                <a:lnTo>
                  <a:pt y="6" x="3008"/>
                </a:lnTo>
                <a:lnTo>
                  <a:pt y="0" x="3112"/>
                </a:lnTo>
              </a:path>
            </a:pathLst>
          </a:custGeom>
          <a:noFill/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64" name="Shape 64"/>
          <p:cNvSpPr/>
          <p:nvPr/>
        </p:nvSpPr>
        <p:spPr>
          <a:xfrm>
            <a:off y="4058555" x="211664"/>
            <a:ext cy="1329873" cx="8723376"/>
          </a:xfrm>
          <a:custGeom>
            <a:pathLst>
              <a:path w="8196" extrusionOk="0" h="1192">
                <a:moveTo>
                  <a:pt y="512" x="8192"/>
                </a:moveTo>
                <a:lnTo>
                  <a:pt y="512" x="8192"/>
                </a:lnTo>
                <a:lnTo>
                  <a:pt y="542" x="8116"/>
                </a:lnTo>
                <a:lnTo>
                  <a:pt y="570" x="8040"/>
                </a:lnTo>
                <a:lnTo>
                  <a:pt y="596" x="7960"/>
                </a:lnTo>
                <a:lnTo>
                  <a:pt y="620" x="7878"/>
                </a:lnTo>
                <a:lnTo>
                  <a:pt y="644" x="7794"/>
                </a:lnTo>
                <a:lnTo>
                  <a:pt y="666" x="7706"/>
                </a:lnTo>
                <a:lnTo>
                  <a:pt y="684" x="7616"/>
                </a:lnTo>
                <a:lnTo>
                  <a:pt y="702" x="7522"/>
                </a:lnTo>
                <a:lnTo>
                  <a:pt y="718" x="7424"/>
                </a:lnTo>
                <a:lnTo>
                  <a:pt y="730" x="7322"/>
                </a:lnTo>
                <a:lnTo>
                  <a:pt y="742" x="7216"/>
                </a:lnTo>
                <a:lnTo>
                  <a:pt y="750" x="7106"/>
                </a:lnTo>
                <a:lnTo>
                  <a:pt y="758" x="6992"/>
                </a:lnTo>
                <a:lnTo>
                  <a:pt y="762" x="6872"/>
                </a:lnTo>
                <a:lnTo>
                  <a:pt y="762" x="6748"/>
                </a:lnTo>
                <a:lnTo>
                  <a:pt y="760" x="6618"/>
                </a:lnTo>
                <a:lnTo>
                  <a:pt y="756" x="6482"/>
                </a:lnTo>
                <a:lnTo>
                  <a:pt y="750" x="6342"/>
                </a:lnTo>
                <a:lnTo>
                  <a:pt y="740" x="6196"/>
                </a:lnTo>
                <a:lnTo>
                  <a:pt y="726" x="6042"/>
                </a:lnTo>
                <a:lnTo>
                  <a:pt y="710" x="5882"/>
                </a:lnTo>
                <a:lnTo>
                  <a:pt y="690" x="5716"/>
                </a:lnTo>
                <a:lnTo>
                  <a:pt y="668" x="5544"/>
                </a:lnTo>
                <a:lnTo>
                  <a:pt y="642" x="5364"/>
                </a:lnTo>
                <a:lnTo>
                  <a:pt y="612" x="5176"/>
                </a:lnTo>
                <a:lnTo>
                  <a:pt y="578" x="4982"/>
                </a:lnTo>
                <a:lnTo>
                  <a:pt y="540" x="4778"/>
                </a:lnTo>
                <a:lnTo>
                  <a:pt y="500" x="4568"/>
                </a:lnTo>
                <a:lnTo>
                  <a:pt y="454" x="4348"/>
                </a:lnTo>
                <a:lnTo>
                  <a:pt y="406" x="4122"/>
                </a:lnTo>
                <a:lnTo>
                  <a:pt y="354" x="3886"/>
                </a:lnTo>
                <a:lnTo>
                  <a:pt y="296" x="3640"/>
                </a:lnTo>
                <a:lnTo>
                  <a:pt y="296" x="3640"/>
                </a:lnTo>
                <a:lnTo>
                  <a:pt y="240" x="3396"/>
                </a:lnTo>
                <a:lnTo>
                  <a:pt y="192" x="3160"/>
                </a:lnTo>
                <a:lnTo>
                  <a:pt y="148" x="2934"/>
                </a:lnTo>
                <a:lnTo>
                  <a:pt y="112" x="2718"/>
                </a:lnTo>
                <a:lnTo>
                  <a:pt y="82" x="2512"/>
                </a:lnTo>
                <a:lnTo>
                  <a:pt y="56" x="2314"/>
                </a:lnTo>
                <a:lnTo>
                  <a:pt y="36" x="2126"/>
                </a:lnTo>
                <a:lnTo>
                  <a:pt y="20" x="1948"/>
                </a:lnTo>
                <a:lnTo>
                  <a:pt y="10" x="1776"/>
                </a:lnTo>
                <a:lnTo>
                  <a:pt y="2" x="1616"/>
                </a:lnTo>
                <a:lnTo>
                  <a:pt y="0" x="1462"/>
                </a:lnTo>
                <a:lnTo>
                  <a:pt y="0" x="1318"/>
                </a:lnTo>
                <a:lnTo>
                  <a:pt y="4" x="1182"/>
                </a:lnTo>
                <a:lnTo>
                  <a:pt y="10" x="1054"/>
                </a:lnTo>
                <a:lnTo>
                  <a:pt y="20" x="934"/>
                </a:lnTo>
                <a:lnTo>
                  <a:pt y="30" x="822"/>
                </a:lnTo>
                <a:lnTo>
                  <a:pt y="44" x="716"/>
                </a:lnTo>
                <a:lnTo>
                  <a:pt y="58" x="620"/>
                </a:lnTo>
                <a:lnTo>
                  <a:pt y="74" x="530"/>
                </a:lnTo>
                <a:lnTo>
                  <a:pt y="92" x="450"/>
                </a:lnTo>
                <a:lnTo>
                  <a:pt y="108" x="374"/>
                </a:lnTo>
                <a:lnTo>
                  <a:pt y="126" x="308"/>
                </a:lnTo>
                <a:lnTo>
                  <a:pt y="144" x="248"/>
                </a:lnTo>
                <a:lnTo>
                  <a:pt y="160" x="194"/>
                </a:lnTo>
                <a:lnTo>
                  <a:pt y="176" x="148"/>
                </a:lnTo>
                <a:lnTo>
                  <a:pt y="192" x="108"/>
                </a:lnTo>
                <a:lnTo>
                  <a:pt y="216" x="48"/>
                </a:lnTo>
                <a:lnTo>
                  <a:pt y="234" x="12"/>
                </a:lnTo>
                <a:lnTo>
                  <a:pt y="240" x="0"/>
                </a:lnTo>
                <a:lnTo>
                  <a:pt y="1192" x="0"/>
                </a:lnTo>
                <a:lnTo>
                  <a:pt y="1192" x="8192"/>
                </a:lnTo>
                <a:lnTo>
                  <a:pt y="1192" x="8192"/>
                </a:lnTo>
                <a:lnTo>
                  <a:pt y="1186" x="8196"/>
                </a:lnTo>
                <a:lnTo>
                  <a:pt y="1186" x="8196"/>
                </a:lnTo>
                <a:lnTo>
                  <a:pt y="510" x="8196"/>
                </a:lnTo>
                <a:lnTo>
                  <a:pt y="510" x="8196"/>
                </a:lnTo>
                <a:lnTo>
                  <a:pt y="512" x="8192"/>
                </a:lnTo>
                <a:lnTo>
                  <a:pt y="512" x="819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65" name="Shape 65"/>
          <p:cNvSpPr txBox="1"/>
          <p:nvPr>
            <p:ph type="title"/>
          </p:nvPr>
        </p:nvSpPr>
        <p:spPr>
          <a:xfrm>
            <a:off y="2463559" x="690031"/>
            <a:ext cy="1524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1437448" x="1367365"/>
            <a:ext cy="939800" cx="641773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0" marL="0">
              <a:spcBef>
                <a:spcPts val="0"/>
              </a:spcBef>
              <a:buClr>
                <a:srgbClr val="FFFFFF"/>
              </a:buClr>
              <a:buFont typeface="Galdeano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Galdeano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Galdeano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Galdeano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Galdeano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Galdeano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Galdeano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Galdeano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Galdeano"/>
              <a:buNone/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y="6250164" x="5163671"/>
            <a:ext cy="365125" cx="378669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y="6250164" x="193638"/>
            <a:ext cy="365125" cx="378669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y="6250162" x="3991087"/>
            <a:ext cy="365125" cx="116182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y="338328" x="457200"/>
            <a:ext cy="1252727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2678114" x="676656"/>
            <a:ext cy="639762" cx="382219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indent="0" marL="0">
              <a:spcBef>
                <a:spcPts val="0"/>
              </a:spcBef>
              <a:buClr>
                <a:schemeClr val="dk2"/>
              </a:buClr>
              <a:buFont typeface="Galdeano"/>
              <a:buNone/>
              <a:defRPr/>
            </a:lvl1pPr>
            <a:lvl2pPr rtl="0" indent="0" marL="457200">
              <a:spcBef>
                <a:spcPts val="0"/>
              </a:spcBef>
              <a:buFont typeface="Galdeano"/>
              <a:buNone/>
              <a:defRPr/>
            </a:lvl2pPr>
            <a:lvl3pPr rtl="0" indent="0" marL="914400">
              <a:spcBef>
                <a:spcPts val="0"/>
              </a:spcBef>
              <a:buFont typeface="Galdeano"/>
              <a:buNone/>
              <a:defRPr/>
            </a:lvl3pPr>
            <a:lvl4pPr rtl="0" indent="0" marL="1371600">
              <a:spcBef>
                <a:spcPts val="0"/>
              </a:spcBef>
              <a:buFont typeface="Galdeano"/>
              <a:buNone/>
              <a:defRPr/>
            </a:lvl4pPr>
            <a:lvl5pPr rtl="0" indent="0" marL="1828800">
              <a:spcBef>
                <a:spcPts val="0"/>
              </a:spcBef>
              <a:buFont typeface="Galdeano"/>
              <a:buNone/>
              <a:defRPr/>
            </a:lvl5pPr>
            <a:lvl6pPr rtl="0" indent="0" marL="2286000">
              <a:spcBef>
                <a:spcPts val="0"/>
              </a:spcBef>
              <a:buFont typeface="Galdeano"/>
              <a:buNone/>
              <a:defRPr/>
            </a:lvl6pPr>
            <a:lvl7pPr rtl="0" indent="0" marL="2743200">
              <a:spcBef>
                <a:spcPts val="0"/>
              </a:spcBef>
              <a:buFont typeface="Galdeano"/>
              <a:buNone/>
              <a:defRPr/>
            </a:lvl7pPr>
            <a:lvl8pPr rtl="0" indent="0" marL="3200400">
              <a:spcBef>
                <a:spcPts val="0"/>
              </a:spcBef>
              <a:buFont typeface="Galdeano"/>
              <a:buNone/>
              <a:defRPr/>
            </a:lvl8pPr>
            <a:lvl9pPr rtl="0" indent="0" marL="3657600">
              <a:spcBef>
                <a:spcPts val="0"/>
              </a:spcBef>
              <a:buFont typeface="Galdeano"/>
              <a:buNone/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y="3429000" x="677331"/>
            <a:ext cy="2697163" cx="382005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3" type="body"/>
          </p:nvPr>
        </p:nvSpPr>
        <p:spPr>
          <a:xfrm>
            <a:off y="2678113" x="4648200"/>
            <a:ext cy="639762" cx="382219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indent="0" marL="0">
              <a:spcBef>
                <a:spcPts val="0"/>
              </a:spcBef>
              <a:buClr>
                <a:schemeClr val="dk2"/>
              </a:buClr>
              <a:buFont typeface="Galdeano"/>
              <a:buNone/>
              <a:defRPr/>
            </a:lvl1pPr>
            <a:lvl2pPr rtl="0" indent="0" marL="457200">
              <a:spcBef>
                <a:spcPts val="0"/>
              </a:spcBef>
              <a:buFont typeface="Galdeano"/>
              <a:buNone/>
              <a:defRPr/>
            </a:lvl2pPr>
            <a:lvl3pPr rtl="0" indent="0" marL="914400">
              <a:spcBef>
                <a:spcPts val="0"/>
              </a:spcBef>
              <a:buFont typeface="Galdeano"/>
              <a:buNone/>
              <a:defRPr/>
            </a:lvl3pPr>
            <a:lvl4pPr rtl="0" indent="0" marL="1371600">
              <a:spcBef>
                <a:spcPts val="0"/>
              </a:spcBef>
              <a:buFont typeface="Galdeano"/>
              <a:buNone/>
              <a:defRPr/>
            </a:lvl4pPr>
            <a:lvl5pPr rtl="0" indent="0" marL="1828800">
              <a:spcBef>
                <a:spcPts val="0"/>
              </a:spcBef>
              <a:buFont typeface="Galdeano"/>
              <a:buNone/>
              <a:defRPr/>
            </a:lvl5pPr>
            <a:lvl6pPr rtl="0" indent="0" marL="2286000">
              <a:spcBef>
                <a:spcPts val="0"/>
              </a:spcBef>
              <a:buFont typeface="Galdeano"/>
              <a:buNone/>
              <a:defRPr/>
            </a:lvl6pPr>
            <a:lvl7pPr rtl="0" indent="0" marL="2743200">
              <a:spcBef>
                <a:spcPts val="0"/>
              </a:spcBef>
              <a:buFont typeface="Galdeano"/>
              <a:buNone/>
              <a:defRPr/>
            </a:lvl7pPr>
            <a:lvl8pPr rtl="0" indent="0" marL="3200400">
              <a:spcBef>
                <a:spcPts val="0"/>
              </a:spcBef>
              <a:buFont typeface="Galdeano"/>
              <a:buNone/>
              <a:defRPr/>
            </a:lvl8pPr>
            <a:lvl9pPr rtl="0" indent="0" marL="3657600">
              <a:spcBef>
                <a:spcPts val="0"/>
              </a:spcBef>
              <a:buFont typeface="Galdeano"/>
              <a:buNone/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4" type="body"/>
          </p:nvPr>
        </p:nvSpPr>
        <p:spPr>
          <a:xfrm>
            <a:off y="3429000" x="4645025"/>
            <a:ext cy="2697163" cx="382219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y="6250164" x="5163671"/>
            <a:ext cy="365125" cx="378669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y="6250164" x="193638"/>
            <a:ext cy="365125" cx="378669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y="6250162" x="3991087"/>
            <a:ext cy="365125" cx="116182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338328" x="457200"/>
            <a:ext cy="1252727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rgbClr val="FFFFFF"/>
              </a:buClr>
              <a:buFont typeface="Galdean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y="6250164" x="5163671"/>
            <a:ext cy="365125" cx="378669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y="6250164" x="193638"/>
            <a:ext cy="365125" cx="378669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y="6250162" x="3991087"/>
            <a:ext cy="365125" cx="116182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/>
        </p:nvSpPr>
        <p:spPr>
          <a:xfrm>
            <a:off y="228600" x="228600"/>
            <a:ext cy="1426464" cx="8695944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366092"/>
              </a:gs>
              <a:gs pos="90000">
                <a:srgbClr val="93B3D7"/>
              </a:gs>
              <a:gs pos="100000">
                <a:srgbClr val="93B3D7"/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y="6250164" x="5163671"/>
            <a:ext cy="365125" cx="378669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y="6250164" x="193638"/>
            <a:ext cy="365125" cx="378669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y="6250162" x="3991087"/>
            <a:ext cy="365125" cx="116182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3581400" x="914400"/>
            <a:ext cy="1905001" cx="3352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Font typeface="Galdeano"/>
              <a:buNone/>
              <a:defRPr/>
            </a:lvl1pPr>
            <a:lvl2pPr rtl="0" indent="0" marL="457200">
              <a:spcBef>
                <a:spcPts val="0"/>
              </a:spcBef>
              <a:buFont typeface="Galdeano"/>
              <a:buNone/>
              <a:defRPr/>
            </a:lvl2pPr>
            <a:lvl3pPr rtl="0" indent="0" marL="914400">
              <a:spcBef>
                <a:spcPts val="0"/>
              </a:spcBef>
              <a:buFont typeface="Galdeano"/>
              <a:buNone/>
              <a:defRPr/>
            </a:lvl3pPr>
            <a:lvl4pPr rtl="0" indent="0" marL="1371600">
              <a:spcBef>
                <a:spcPts val="0"/>
              </a:spcBef>
              <a:buFont typeface="Galdeano"/>
              <a:buNone/>
              <a:defRPr/>
            </a:lvl4pPr>
            <a:lvl5pPr rtl="0" indent="0" marL="1828800">
              <a:spcBef>
                <a:spcPts val="0"/>
              </a:spcBef>
              <a:buFont typeface="Galdeano"/>
              <a:buNone/>
              <a:defRPr/>
            </a:lvl5pPr>
            <a:lvl6pPr rtl="0" indent="0" marL="2286000">
              <a:spcBef>
                <a:spcPts val="0"/>
              </a:spcBef>
              <a:buFont typeface="Galdeano"/>
              <a:buNone/>
              <a:defRPr/>
            </a:lvl6pPr>
            <a:lvl7pPr rtl="0" indent="0" marL="2743200">
              <a:spcBef>
                <a:spcPts val="0"/>
              </a:spcBef>
              <a:buFont typeface="Galdeano"/>
              <a:buNone/>
              <a:defRPr/>
            </a:lvl7pPr>
            <a:lvl8pPr rtl="0" indent="0" marL="3200400">
              <a:spcBef>
                <a:spcPts val="0"/>
              </a:spcBef>
              <a:buFont typeface="Galdeano"/>
              <a:buNone/>
              <a:defRPr/>
            </a:lvl8pPr>
            <a:lvl9pPr rtl="0" indent="0" marL="3657600">
              <a:spcBef>
                <a:spcPts val="0"/>
              </a:spcBef>
              <a:buFont typeface="Galdeano"/>
              <a:buNone/>
              <a:defRPr/>
            </a:lvl9pPr>
          </a:lstStyle>
          <a:p/>
        </p:txBody>
      </p:sp>
      <p:grpSp>
        <p:nvGrpSpPr>
          <p:cNvPr id="90" name="Shape 90"/>
          <p:cNvGrpSpPr/>
          <p:nvPr/>
        </p:nvGrpSpPr>
        <p:grpSpPr>
          <a:xfrm>
            <a:off y="714191" x="211664"/>
            <a:ext cy="1331580" cx="8723376"/>
            <a:chOff y="4294187" x="-3905250"/>
            <a:chExt cy="1892300" cx="13011150"/>
          </a:xfrm>
        </p:grpSpPr>
        <p:sp>
          <p:nvSpPr>
            <p:cNvPr id="91" name="Shape 91"/>
            <p:cNvSpPr/>
            <p:nvPr/>
          </p:nvSpPr>
          <p:spPr>
            <a:xfrm>
              <a:off y="4500562" x="4810125"/>
              <a:ext cy="1016000" cx="4295775"/>
            </a:xfrm>
            <a:custGeom>
              <a:pathLst>
                <a:path w="2706" extrusionOk="0" h="640">
                  <a:moveTo>
                    <a:pt y="0" x="2700"/>
                  </a:moveTo>
                  <a:lnTo>
                    <a:pt y="0" x="2700"/>
                  </a:lnTo>
                  <a:lnTo>
                    <a:pt y="18" x="2586"/>
                  </a:lnTo>
                  <a:lnTo>
                    <a:pt y="38" x="2470"/>
                  </a:lnTo>
                  <a:lnTo>
                    <a:pt y="60" x="2352"/>
                  </a:lnTo>
                  <a:lnTo>
                    <a:pt y="82" x="2230"/>
                  </a:lnTo>
                  <a:lnTo>
                    <a:pt y="108" x="2106"/>
                  </a:lnTo>
                  <a:lnTo>
                    <a:pt y="134" x="1978"/>
                  </a:lnTo>
                  <a:lnTo>
                    <a:pt y="164" x="1848"/>
                  </a:lnTo>
                  <a:lnTo>
                    <a:pt y="194" x="1714"/>
                  </a:lnTo>
                  <a:lnTo>
                    <a:pt y="194" x="1714"/>
                  </a:lnTo>
                  <a:lnTo>
                    <a:pt y="252" x="1472"/>
                  </a:lnTo>
                  <a:lnTo>
                    <a:pt y="304" x="1236"/>
                  </a:lnTo>
                  <a:lnTo>
                    <a:pt y="352" x="1010"/>
                  </a:lnTo>
                  <a:lnTo>
                    <a:pt y="398" x="792"/>
                  </a:lnTo>
                  <a:lnTo>
                    <a:pt y="438" x="584"/>
                  </a:lnTo>
                  <a:lnTo>
                    <a:pt y="474" x="382"/>
                  </a:lnTo>
                  <a:lnTo>
                    <a:pt y="508" x="188"/>
                  </a:lnTo>
                  <a:lnTo>
                    <a:pt y="538" x="0"/>
                  </a:lnTo>
                  <a:lnTo>
                    <a:pt y="538" x="0"/>
                  </a:lnTo>
                  <a:lnTo>
                    <a:pt y="556" x="130"/>
                  </a:lnTo>
                  <a:lnTo>
                    <a:pt y="572" x="254"/>
                  </a:lnTo>
                  <a:lnTo>
                    <a:pt y="586" x="374"/>
                  </a:lnTo>
                  <a:lnTo>
                    <a:pt y="598" x="492"/>
                  </a:lnTo>
                  <a:lnTo>
                    <a:pt y="610" x="606"/>
                  </a:lnTo>
                  <a:lnTo>
                    <a:pt y="618" x="716"/>
                  </a:lnTo>
                  <a:lnTo>
                    <a:pt y="626" x="822"/>
                  </a:lnTo>
                  <a:lnTo>
                    <a:pt y="632" x="926"/>
                  </a:lnTo>
                  <a:lnTo>
                    <a:pt y="636" x="1028"/>
                  </a:lnTo>
                  <a:lnTo>
                    <a:pt y="638" x="1126"/>
                  </a:lnTo>
                  <a:lnTo>
                    <a:pt y="640" x="1220"/>
                  </a:lnTo>
                  <a:lnTo>
                    <a:pt y="640" x="1312"/>
                  </a:lnTo>
                  <a:lnTo>
                    <a:pt y="638" x="1402"/>
                  </a:lnTo>
                  <a:lnTo>
                    <a:pt y="636" x="1490"/>
                  </a:lnTo>
                  <a:lnTo>
                    <a:pt y="632" x="1574"/>
                  </a:lnTo>
                  <a:lnTo>
                    <a:pt y="626" x="1656"/>
                  </a:lnTo>
                  <a:lnTo>
                    <a:pt y="620" x="1734"/>
                  </a:lnTo>
                  <a:lnTo>
                    <a:pt y="612" x="1812"/>
                  </a:lnTo>
                  <a:lnTo>
                    <a:pt y="602" x="1886"/>
                  </a:lnTo>
                  <a:lnTo>
                    <a:pt y="592" x="1960"/>
                  </a:lnTo>
                  <a:lnTo>
                    <a:pt y="580" x="2030"/>
                  </a:lnTo>
                  <a:lnTo>
                    <a:pt y="568" x="2100"/>
                  </a:lnTo>
                  <a:lnTo>
                    <a:pt y="554" x="2166"/>
                  </a:lnTo>
                  <a:lnTo>
                    <a:pt y="540" x="2232"/>
                  </a:lnTo>
                  <a:lnTo>
                    <a:pt y="524" x="2296"/>
                  </a:lnTo>
                  <a:lnTo>
                    <a:pt y="508" x="2358"/>
                  </a:lnTo>
                  <a:lnTo>
                    <a:pt y="490" x="2418"/>
                  </a:lnTo>
                  <a:lnTo>
                    <a:pt y="472" x="2478"/>
                  </a:lnTo>
                  <a:lnTo>
                    <a:pt y="432" x="2592"/>
                  </a:lnTo>
                  <a:lnTo>
                    <a:pt y="390" x="2702"/>
                  </a:lnTo>
                  <a:lnTo>
                    <a:pt y="390" x="2702"/>
                  </a:lnTo>
                  <a:lnTo>
                    <a:pt y="388" x="2706"/>
                  </a:lnTo>
                  <a:lnTo>
                    <a:pt y="388" x="2706"/>
                  </a:lnTo>
                  <a:lnTo>
                    <a:pt y="0" x="2706"/>
                  </a:lnTo>
                  <a:lnTo>
                    <a:pt y="0" x="2706"/>
                  </a:lnTo>
                  <a:lnTo>
                    <a:pt y="0" x="2700"/>
                  </a:lnTo>
                  <a:lnTo>
                    <a:pt y="0" x="270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y="4318000" x="-309562"/>
              <a:ext cy="1209675" cx="8280400"/>
            </a:xfrm>
            <a:custGeom>
              <a:pathLst>
                <a:path w="5216" extrusionOk="0" h="762">
                  <a:moveTo>
                    <a:pt y="714" x="5216"/>
                  </a:moveTo>
                  <a:lnTo>
                    <a:pt y="714" x="5216"/>
                  </a:lnTo>
                  <a:lnTo>
                    <a:pt y="700" x="5102"/>
                  </a:lnTo>
                  <a:lnTo>
                    <a:pt y="686" x="4984"/>
                  </a:lnTo>
                  <a:lnTo>
                    <a:pt y="652" x="4738"/>
                  </a:lnTo>
                  <a:lnTo>
                    <a:pt y="610" x="4478"/>
                  </a:lnTo>
                  <a:lnTo>
                    <a:pt y="564" x="4204"/>
                  </a:lnTo>
                  <a:lnTo>
                    <a:pt y="508" x="3914"/>
                  </a:lnTo>
                  <a:lnTo>
                    <a:pt y="446" x="3608"/>
                  </a:lnTo>
                  <a:lnTo>
                    <a:pt y="374" x="3286"/>
                  </a:lnTo>
                  <a:lnTo>
                    <a:pt y="296" x="2946"/>
                  </a:lnTo>
                  <a:lnTo>
                    <a:pt y="296" x="2946"/>
                  </a:lnTo>
                  <a:lnTo>
                    <a:pt y="266" x="2812"/>
                  </a:lnTo>
                  <a:lnTo>
                    <a:pt y="236" x="2682"/>
                  </a:lnTo>
                  <a:lnTo>
                    <a:pt y="210" x="2556"/>
                  </a:lnTo>
                  <a:lnTo>
                    <a:pt y="184" x="2430"/>
                  </a:lnTo>
                  <a:lnTo>
                    <a:pt y="162" x="2308"/>
                  </a:lnTo>
                  <a:lnTo>
                    <a:pt y="140" x="2190"/>
                  </a:lnTo>
                  <a:lnTo>
                    <a:pt y="120" x="2074"/>
                  </a:lnTo>
                  <a:lnTo>
                    <a:pt y="102" x="1960"/>
                  </a:lnTo>
                  <a:lnTo>
                    <a:pt y="86" x="1850"/>
                  </a:lnTo>
                  <a:lnTo>
                    <a:pt y="72" x="1740"/>
                  </a:lnTo>
                  <a:lnTo>
                    <a:pt y="46" x="1532"/>
                  </a:lnTo>
                  <a:lnTo>
                    <a:pt y="28" x="1334"/>
                  </a:lnTo>
                  <a:lnTo>
                    <a:pt y="14" x="1148"/>
                  </a:lnTo>
                  <a:lnTo>
                    <a:pt y="4" x="970"/>
                  </a:lnTo>
                  <a:lnTo>
                    <a:pt y="0" x="802"/>
                  </a:lnTo>
                  <a:lnTo>
                    <a:pt y="0" x="644"/>
                  </a:lnTo>
                  <a:lnTo>
                    <a:pt y="4" x="496"/>
                  </a:lnTo>
                  <a:lnTo>
                    <a:pt y="10" x="358"/>
                  </a:lnTo>
                  <a:lnTo>
                    <a:pt y="20" x="230"/>
                  </a:lnTo>
                  <a:lnTo>
                    <a:pt y="32" x="110"/>
                  </a:lnTo>
                  <a:lnTo>
                    <a:pt y="48" x="0"/>
                  </a:lnTo>
                  <a:lnTo>
                    <a:pt y="48" x="0"/>
                  </a:lnTo>
                  <a:lnTo>
                    <a:pt y="66" x="154"/>
                  </a:lnTo>
                  <a:lnTo>
                    <a:pt y="86" x="314"/>
                  </a:lnTo>
                  <a:lnTo>
                    <a:pt y="112" x="480"/>
                  </a:lnTo>
                  <a:lnTo>
                    <a:pt y="140" x="652"/>
                  </a:lnTo>
                  <a:lnTo>
                    <a:pt y="174" x="830"/>
                  </a:lnTo>
                  <a:lnTo>
                    <a:pt y="210" x="1014"/>
                  </a:lnTo>
                  <a:lnTo>
                    <a:pt y="250" x="1206"/>
                  </a:lnTo>
                  <a:lnTo>
                    <a:pt y="296" x="1402"/>
                  </a:lnTo>
                  <a:lnTo>
                    <a:pt y="296" x="1402"/>
                  </a:lnTo>
                  <a:lnTo>
                    <a:pt y="378" x="1756"/>
                  </a:lnTo>
                  <a:lnTo>
                    <a:pt y="450" x="2092"/>
                  </a:lnTo>
                  <a:lnTo>
                    <a:pt y="516" x="2408"/>
                  </a:lnTo>
                  <a:lnTo>
                    <a:pt y="544" x="2562"/>
                  </a:lnTo>
                  <a:lnTo>
                    <a:pt y="572" x="2708"/>
                  </a:lnTo>
                  <a:lnTo>
                    <a:pt y="598" x="2852"/>
                  </a:lnTo>
                  <a:lnTo>
                    <a:pt y="620" x="2992"/>
                  </a:lnTo>
                  <a:lnTo>
                    <a:pt y="642" x="3128"/>
                  </a:lnTo>
                  <a:lnTo>
                    <a:pt y="662" x="3260"/>
                  </a:lnTo>
                  <a:lnTo>
                    <a:pt y="678" x="3388"/>
                  </a:lnTo>
                  <a:lnTo>
                    <a:pt y="694" x="3512"/>
                  </a:lnTo>
                  <a:lnTo>
                    <a:pt y="708" x="3632"/>
                  </a:lnTo>
                  <a:lnTo>
                    <a:pt y="722" x="3750"/>
                  </a:lnTo>
                  <a:lnTo>
                    <a:pt y="732" x="3864"/>
                  </a:lnTo>
                  <a:lnTo>
                    <a:pt y="740" x="3974"/>
                  </a:lnTo>
                  <a:lnTo>
                    <a:pt y="748" x="4080"/>
                  </a:lnTo>
                  <a:lnTo>
                    <a:pt y="754" x="4184"/>
                  </a:lnTo>
                  <a:lnTo>
                    <a:pt y="758" x="4286"/>
                  </a:lnTo>
                  <a:lnTo>
                    <a:pt y="762" x="4384"/>
                  </a:lnTo>
                  <a:lnTo>
                    <a:pt y="762" x="4478"/>
                  </a:lnTo>
                  <a:lnTo>
                    <a:pt y="762" x="4570"/>
                  </a:lnTo>
                  <a:lnTo>
                    <a:pt y="760" x="4660"/>
                  </a:lnTo>
                  <a:lnTo>
                    <a:pt y="758" x="4746"/>
                  </a:lnTo>
                  <a:lnTo>
                    <a:pt y="754" x="4830"/>
                  </a:lnTo>
                  <a:lnTo>
                    <a:pt y="748" x="4912"/>
                  </a:lnTo>
                  <a:lnTo>
                    <a:pt y="740" x="4992"/>
                  </a:lnTo>
                  <a:lnTo>
                    <a:pt y="732" x="5068"/>
                  </a:lnTo>
                  <a:lnTo>
                    <a:pt y="724" x="5144"/>
                  </a:lnTo>
                  <a:lnTo>
                    <a:pt y="714" x="5216"/>
                  </a:lnTo>
                  <a:lnTo>
                    <a:pt y="714" x="5216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y="4335462" x="3175"/>
              <a:ext cy="1101725" cx="8166100"/>
            </a:xfrm>
            <a:custGeom>
              <a:pathLst>
                <a:path w="5144" extrusionOk="0" h="694">
                  <a:moveTo>
                    <a:pt y="70" x="0"/>
                  </a:moveTo>
                  <a:lnTo>
                    <a:pt y="70" x="0"/>
                  </a:lnTo>
                  <a:lnTo>
                    <a:pt y="66" x="18"/>
                  </a:lnTo>
                  <a:lnTo>
                    <a:pt y="56" x="72"/>
                  </a:lnTo>
                  <a:lnTo>
                    <a:pt y="42" x="164"/>
                  </a:lnTo>
                  <a:lnTo>
                    <a:pt y="34" x="224"/>
                  </a:lnTo>
                  <a:lnTo>
                    <a:pt y="26" x="294"/>
                  </a:lnTo>
                  <a:lnTo>
                    <a:pt y="20" x="372"/>
                  </a:lnTo>
                  <a:lnTo>
                    <a:pt y="14" x="462"/>
                  </a:lnTo>
                  <a:lnTo>
                    <a:pt y="8" x="560"/>
                  </a:lnTo>
                  <a:lnTo>
                    <a:pt y="4" x="670"/>
                  </a:lnTo>
                  <a:lnTo>
                    <a:pt y="2" x="790"/>
                  </a:lnTo>
                  <a:lnTo>
                    <a:pt y="0" x="920"/>
                  </a:lnTo>
                  <a:lnTo>
                    <a:pt y="2" x="1060"/>
                  </a:lnTo>
                  <a:lnTo>
                    <a:pt y="6" x="1210"/>
                  </a:lnTo>
                  <a:lnTo>
                    <a:pt y="14" x="1372"/>
                  </a:lnTo>
                  <a:lnTo>
                    <a:pt y="24" x="1544"/>
                  </a:lnTo>
                  <a:lnTo>
                    <a:pt y="40" x="1726"/>
                  </a:lnTo>
                  <a:lnTo>
                    <a:pt y="58" x="1920"/>
                  </a:lnTo>
                  <a:lnTo>
                    <a:pt y="80" x="2126"/>
                  </a:lnTo>
                  <a:lnTo>
                    <a:pt y="106" x="2342"/>
                  </a:lnTo>
                  <a:lnTo>
                    <a:pt y="138" x="2570"/>
                  </a:lnTo>
                  <a:lnTo>
                    <a:pt y="174" x="2808"/>
                  </a:lnTo>
                  <a:lnTo>
                    <a:pt y="216" x="3058"/>
                  </a:lnTo>
                  <a:lnTo>
                    <a:pt y="266" x="3320"/>
                  </a:lnTo>
                  <a:lnTo>
                    <a:pt y="320" x="3594"/>
                  </a:lnTo>
                  <a:lnTo>
                    <a:pt y="380" x="3880"/>
                  </a:lnTo>
                  <a:lnTo>
                    <a:pt y="448" x="4178"/>
                  </a:lnTo>
                  <a:lnTo>
                    <a:pt y="522" x="4488"/>
                  </a:lnTo>
                  <a:lnTo>
                    <a:pt y="604" x="4810"/>
                  </a:lnTo>
                  <a:lnTo>
                    <a:pt y="694" x="5144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y="4316412" x="4156075"/>
              <a:ext cy="927100" cx="4940300"/>
            </a:xfrm>
            <a:custGeom>
              <a:pathLst>
                <a:path w="3112" extrusionOk="0" h="584">
                  <a:moveTo>
                    <a:pt y="584" x="0"/>
                  </a:moveTo>
                  <a:lnTo>
                    <a:pt y="584" x="0"/>
                  </a:lnTo>
                  <a:lnTo>
                    <a:pt y="560" x="90"/>
                  </a:lnTo>
                  <a:lnTo>
                    <a:pt y="498" x="336"/>
                  </a:lnTo>
                  <a:lnTo>
                    <a:pt y="456" x="506"/>
                  </a:lnTo>
                  <a:lnTo>
                    <a:pt y="410" x="702"/>
                  </a:lnTo>
                  <a:lnTo>
                    <a:pt y="360" x="920"/>
                  </a:lnTo>
                  <a:lnTo>
                    <a:pt y="306" x="1154"/>
                  </a:lnTo>
                  <a:lnTo>
                    <a:pt y="254" x="1402"/>
                  </a:lnTo>
                  <a:lnTo>
                    <a:pt y="202" x="1656"/>
                  </a:lnTo>
                  <a:lnTo>
                    <a:pt y="154" x="1916"/>
                  </a:lnTo>
                  <a:lnTo>
                    <a:pt y="108" x="2174"/>
                  </a:lnTo>
                  <a:lnTo>
                    <a:pt y="88" x="2302"/>
                  </a:lnTo>
                  <a:lnTo>
                    <a:pt y="68" x="2426"/>
                  </a:lnTo>
                  <a:lnTo>
                    <a:pt y="52" x="2550"/>
                  </a:lnTo>
                  <a:lnTo>
                    <a:pt y="36" x="2670"/>
                  </a:lnTo>
                  <a:lnTo>
                    <a:pt y="24" x="2788"/>
                  </a:lnTo>
                  <a:lnTo>
                    <a:pt y="14" x="2900"/>
                  </a:lnTo>
                  <a:lnTo>
                    <a:pt y="6" x="3008"/>
                  </a:lnTo>
                  <a:lnTo>
                    <a:pt y="0" x="3112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y="4294187" x="-3905250"/>
              <a:ext cy="1892300" cx="13011150"/>
            </a:xfrm>
            <a:custGeom>
              <a:pathLst>
                <a:path w="8196" extrusionOk="0" h="1192">
                  <a:moveTo>
                    <a:pt y="512" x="8192"/>
                  </a:moveTo>
                  <a:lnTo>
                    <a:pt y="512" x="8192"/>
                  </a:lnTo>
                  <a:lnTo>
                    <a:pt y="542" x="8116"/>
                  </a:lnTo>
                  <a:lnTo>
                    <a:pt y="570" x="8040"/>
                  </a:lnTo>
                  <a:lnTo>
                    <a:pt y="596" x="7960"/>
                  </a:lnTo>
                  <a:lnTo>
                    <a:pt y="620" x="7878"/>
                  </a:lnTo>
                  <a:lnTo>
                    <a:pt y="644" x="7794"/>
                  </a:lnTo>
                  <a:lnTo>
                    <a:pt y="666" x="7706"/>
                  </a:lnTo>
                  <a:lnTo>
                    <a:pt y="684" x="7616"/>
                  </a:lnTo>
                  <a:lnTo>
                    <a:pt y="702" x="7522"/>
                  </a:lnTo>
                  <a:lnTo>
                    <a:pt y="718" x="7424"/>
                  </a:lnTo>
                  <a:lnTo>
                    <a:pt y="730" x="7322"/>
                  </a:lnTo>
                  <a:lnTo>
                    <a:pt y="742" x="7216"/>
                  </a:lnTo>
                  <a:lnTo>
                    <a:pt y="750" x="7106"/>
                  </a:lnTo>
                  <a:lnTo>
                    <a:pt y="758" x="6992"/>
                  </a:lnTo>
                  <a:lnTo>
                    <a:pt y="762" x="6872"/>
                  </a:lnTo>
                  <a:lnTo>
                    <a:pt y="762" x="6748"/>
                  </a:lnTo>
                  <a:lnTo>
                    <a:pt y="760" x="6618"/>
                  </a:lnTo>
                  <a:lnTo>
                    <a:pt y="756" x="6482"/>
                  </a:lnTo>
                  <a:lnTo>
                    <a:pt y="750" x="6342"/>
                  </a:lnTo>
                  <a:lnTo>
                    <a:pt y="740" x="6196"/>
                  </a:lnTo>
                  <a:lnTo>
                    <a:pt y="726" x="6042"/>
                  </a:lnTo>
                  <a:lnTo>
                    <a:pt y="710" x="5882"/>
                  </a:lnTo>
                  <a:lnTo>
                    <a:pt y="690" x="5716"/>
                  </a:lnTo>
                  <a:lnTo>
                    <a:pt y="668" x="5544"/>
                  </a:lnTo>
                  <a:lnTo>
                    <a:pt y="642" x="5364"/>
                  </a:lnTo>
                  <a:lnTo>
                    <a:pt y="612" x="5176"/>
                  </a:lnTo>
                  <a:lnTo>
                    <a:pt y="578" x="4982"/>
                  </a:lnTo>
                  <a:lnTo>
                    <a:pt y="540" x="4778"/>
                  </a:lnTo>
                  <a:lnTo>
                    <a:pt y="500" x="4568"/>
                  </a:lnTo>
                  <a:lnTo>
                    <a:pt y="454" x="4348"/>
                  </a:lnTo>
                  <a:lnTo>
                    <a:pt y="406" x="4122"/>
                  </a:lnTo>
                  <a:lnTo>
                    <a:pt y="354" x="3886"/>
                  </a:lnTo>
                  <a:lnTo>
                    <a:pt y="296" x="3640"/>
                  </a:lnTo>
                  <a:lnTo>
                    <a:pt y="296" x="3640"/>
                  </a:lnTo>
                  <a:lnTo>
                    <a:pt y="240" x="3396"/>
                  </a:lnTo>
                  <a:lnTo>
                    <a:pt y="192" x="3160"/>
                  </a:lnTo>
                  <a:lnTo>
                    <a:pt y="148" x="2934"/>
                  </a:lnTo>
                  <a:lnTo>
                    <a:pt y="112" x="2718"/>
                  </a:lnTo>
                  <a:lnTo>
                    <a:pt y="82" x="2512"/>
                  </a:lnTo>
                  <a:lnTo>
                    <a:pt y="56" x="2314"/>
                  </a:lnTo>
                  <a:lnTo>
                    <a:pt y="36" x="2126"/>
                  </a:lnTo>
                  <a:lnTo>
                    <a:pt y="20" x="1948"/>
                  </a:lnTo>
                  <a:lnTo>
                    <a:pt y="10" x="1776"/>
                  </a:lnTo>
                  <a:lnTo>
                    <a:pt y="2" x="1616"/>
                  </a:lnTo>
                  <a:lnTo>
                    <a:pt y="0" x="1462"/>
                  </a:lnTo>
                  <a:lnTo>
                    <a:pt y="0" x="1318"/>
                  </a:lnTo>
                  <a:lnTo>
                    <a:pt y="4" x="1182"/>
                  </a:lnTo>
                  <a:lnTo>
                    <a:pt y="10" x="1054"/>
                  </a:lnTo>
                  <a:lnTo>
                    <a:pt y="20" x="934"/>
                  </a:lnTo>
                  <a:lnTo>
                    <a:pt y="30" x="822"/>
                  </a:lnTo>
                  <a:lnTo>
                    <a:pt y="44" x="716"/>
                  </a:lnTo>
                  <a:lnTo>
                    <a:pt y="58" x="620"/>
                  </a:lnTo>
                  <a:lnTo>
                    <a:pt y="74" x="530"/>
                  </a:lnTo>
                  <a:lnTo>
                    <a:pt y="92" x="450"/>
                  </a:lnTo>
                  <a:lnTo>
                    <a:pt y="108" x="374"/>
                  </a:lnTo>
                  <a:lnTo>
                    <a:pt y="126" x="308"/>
                  </a:lnTo>
                  <a:lnTo>
                    <a:pt y="144" x="248"/>
                  </a:lnTo>
                  <a:lnTo>
                    <a:pt y="160" x="194"/>
                  </a:lnTo>
                  <a:lnTo>
                    <a:pt y="176" x="148"/>
                  </a:lnTo>
                  <a:lnTo>
                    <a:pt y="192" x="108"/>
                  </a:lnTo>
                  <a:lnTo>
                    <a:pt y="216" x="48"/>
                  </a:lnTo>
                  <a:lnTo>
                    <a:pt y="234" x="12"/>
                  </a:lnTo>
                  <a:lnTo>
                    <a:pt y="240" x="0"/>
                  </a:lnTo>
                  <a:lnTo>
                    <a:pt y="1192" x="0"/>
                  </a:lnTo>
                  <a:lnTo>
                    <a:pt y="1192" x="8192"/>
                  </a:lnTo>
                  <a:lnTo>
                    <a:pt y="1192" x="8192"/>
                  </a:lnTo>
                  <a:lnTo>
                    <a:pt y="1186" x="8196"/>
                  </a:lnTo>
                  <a:lnTo>
                    <a:pt y="1186" x="8196"/>
                  </a:lnTo>
                  <a:lnTo>
                    <a:pt y="510" x="8196"/>
                  </a:lnTo>
                  <a:lnTo>
                    <a:pt y="510" x="8196"/>
                  </a:lnTo>
                  <a:lnTo>
                    <a:pt y="512" x="8192"/>
                  </a:lnTo>
                  <a:lnTo>
                    <a:pt y="512" x="81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</p:grpSp>
      <p:sp>
        <p:nvSpPr>
          <p:cNvPr id="96" name="Shape 96"/>
          <p:cNvSpPr txBox="1"/>
          <p:nvPr>
            <p:ph type="title"/>
          </p:nvPr>
        </p:nvSpPr>
        <p:spPr>
          <a:xfrm>
            <a:off y="2286000" x="914400"/>
            <a:ext cy="1252727" cx="3352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y="1828800" x="4651962"/>
            <a:ext cy="3809999" cx="390407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/>
        </p:nvSpPr>
        <p:spPr>
          <a:xfrm>
            <a:off y="228600" x="228600"/>
            <a:ext cy="6035039" cx="8695944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366092"/>
              </a:gs>
              <a:gs pos="100000">
                <a:srgbClr val="93B3D7"/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grpSp>
        <p:nvGrpSpPr>
          <p:cNvPr id="100" name="Shape 100"/>
          <p:cNvGrpSpPr/>
          <p:nvPr/>
        </p:nvGrpSpPr>
        <p:grpSpPr>
          <a:xfrm>
            <a:off y="5353963" x="211664"/>
            <a:ext cy="1331580" cx="8723376"/>
            <a:chOff y="4294187" x="-3905250"/>
            <a:chExt cy="1892300" cx="13011150"/>
          </a:xfrm>
        </p:grpSpPr>
        <p:sp>
          <p:nvSpPr>
            <p:cNvPr id="101" name="Shape 101"/>
            <p:cNvSpPr/>
            <p:nvPr/>
          </p:nvSpPr>
          <p:spPr>
            <a:xfrm>
              <a:off y="4500562" x="4810125"/>
              <a:ext cy="1016000" cx="4295775"/>
            </a:xfrm>
            <a:custGeom>
              <a:pathLst>
                <a:path w="2706" extrusionOk="0" h="640">
                  <a:moveTo>
                    <a:pt y="0" x="2700"/>
                  </a:moveTo>
                  <a:lnTo>
                    <a:pt y="0" x="2700"/>
                  </a:lnTo>
                  <a:lnTo>
                    <a:pt y="18" x="2586"/>
                  </a:lnTo>
                  <a:lnTo>
                    <a:pt y="38" x="2470"/>
                  </a:lnTo>
                  <a:lnTo>
                    <a:pt y="60" x="2352"/>
                  </a:lnTo>
                  <a:lnTo>
                    <a:pt y="82" x="2230"/>
                  </a:lnTo>
                  <a:lnTo>
                    <a:pt y="108" x="2106"/>
                  </a:lnTo>
                  <a:lnTo>
                    <a:pt y="134" x="1978"/>
                  </a:lnTo>
                  <a:lnTo>
                    <a:pt y="164" x="1848"/>
                  </a:lnTo>
                  <a:lnTo>
                    <a:pt y="194" x="1714"/>
                  </a:lnTo>
                  <a:lnTo>
                    <a:pt y="194" x="1714"/>
                  </a:lnTo>
                  <a:lnTo>
                    <a:pt y="252" x="1472"/>
                  </a:lnTo>
                  <a:lnTo>
                    <a:pt y="304" x="1236"/>
                  </a:lnTo>
                  <a:lnTo>
                    <a:pt y="352" x="1010"/>
                  </a:lnTo>
                  <a:lnTo>
                    <a:pt y="398" x="792"/>
                  </a:lnTo>
                  <a:lnTo>
                    <a:pt y="438" x="584"/>
                  </a:lnTo>
                  <a:lnTo>
                    <a:pt y="474" x="382"/>
                  </a:lnTo>
                  <a:lnTo>
                    <a:pt y="508" x="188"/>
                  </a:lnTo>
                  <a:lnTo>
                    <a:pt y="538" x="0"/>
                  </a:lnTo>
                  <a:lnTo>
                    <a:pt y="538" x="0"/>
                  </a:lnTo>
                  <a:lnTo>
                    <a:pt y="556" x="130"/>
                  </a:lnTo>
                  <a:lnTo>
                    <a:pt y="572" x="254"/>
                  </a:lnTo>
                  <a:lnTo>
                    <a:pt y="586" x="374"/>
                  </a:lnTo>
                  <a:lnTo>
                    <a:pt y="598" x="492"/>
                  </a:lnTo>
                  <a:lnTo>
                    <a:pt y="610" x="606"/>
                  </a:lnTo>
                  <a:lnTo>
                    <a:pt y="618" x="716"/>
                  </a:lnTo>
                  <a:lnTo>
                    <a:pt y="626" x="822"/>
                  </a:lnTo>
                  <a:lnTo>
                    <a:pt y="632" x="926"/>
                  </a:lnTo>
                  <a:lnTo>
                    <a:pt y="636" x="1028"/>
                  </a:lnTo>
                  <a:lnTo>
                    <a:pt y="638" x="1126"/>
                  </a:lnTo>
                  <a:lnTo>
                    <a:pt y="640" x="1220"/>
                  </a:lnTo>
                  <a:lnTo>
                    <a:pt y="640" x="1312"/>
                  </a:lnTo>
                  <a:lnTo>
                    <a:pt y="638" x="1402"/>
                  </a:lnTo>
                  <a:lnTo>
                    <a:pt y="636" x="1490"/>
                  </a:lnTo>
                  <a:lnTo>
                    <a:pt y="632" x="1574"/>
                  </a:lnTo>
                  <a:lnTo>
                    <a:pt y="626" x="1656"/>
                  </a:lnTo>
                  <a:lnTo>
                    <a:pt y="620" x="1734"/>
                  </a:lnTo>
                  <a:lnTo>
                    <a:pt y="612" x="1812"/>
                  </a:lnTo>
                  <a:lnTo>
                    <a:pt y="602" x="1886"/>
                  </a:lnTo>
                  <a:lnTo>
                    <a:pt y="592" x="1960"/>
                  </a:lnTo>
                  <a:lnTo>
                    <a:pt y="580" x="2030"/>
                  </a:lnTo>
                  <a:lnTo>
                    <a:pt y="568" x="2100"/>
                  </a:lnTo>
                  <a:lnTo>
                    <a:pt y="554" x="2166"/>
                  </a:lnTo>
                  <a:lnTo>
                    <a:pt y="540" x="2232"/>
                  </a:lnTo>
                  <a:lnTo>
                    <a:pt y="524" x="2296"/>
                  </a:lnTo>
                  <a:lnTo>
                    <a:pt y="508" x="2358"/>
                  </a:lnTo>
                  <a:lnTo>
                    <a:pt y="490" x="2418"/>
                  </a:lnTo>
                  <a:lnTo>
                    <a:pt y="472" x="2478"/>
                  </a:lnTo>
                  <a:lnTo>
                    <a:pt y="432" x="2592"/>
                  </a:lnTo>
                  <a:lnTo>
                    <a:pt y="390" x="2702"/>
                  </a:lnTo>
                  <a:lnTo>
                    <a:pt y="390" x="2702"/>
                  </a:lnTo>
                  <a:lnTo>
                    <a:pt y="388" x="2706"/>
                  </a:lnTo>
                  <a:lnTo>
                    <a:pt y="388" x="2706"/>
                  </a:lnTo>
                  <a:lnTo>
                    <a:pt y="0" x="2706"/>
                  </a:lnTo>
                  <a:lnTo>
                    <a:pt y="0" x="2706"/>
                  </a:lnTo>
                  <a:lnTo>
                    <a:pt y="0" x="2700"/>
                  </a:lnTo>
                  <a:lnTo>
                    <a:pt y="0" x="270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y="4318000" x="-309562"/>
              <a:ext cy="1209675" cx="8280400"/>
            </a:xfrm>
            <a:custGeom>
              <a:pathLst>
                <a:path w="5216" extrusionOk="0" h="762">
                  <a:moveTo>
                    <a:pt y="714" x="5216"/>
                  </a:moveTo>
                  <a:lnTo>
                    <a:pt y="714" x="5216"/>
                  </a:lnTo>
                  <a:lnTo>
                    <a:pt y="700" x="5102"/>
                  </a:lnTo>
                  <a:lnTo>
                    <a:pt y="686" x="4984"/>
                  </a:lnTo>
                  <a:lnTo>
                    <a:pt y="652" x="4738"/>
                  </a:lnTo>
                  <a:lnTo>
                    <a:pt y="610" x="4478"/>
                  </a:lnTo>
                  <a:lnTo>
                    <a:pt y="564" x="4204"/>
                  </a:lnTo>
                  <a:lnTo>
                    <a:pt y="508" x="3914"/>
                  </a:lnTo>
                  <a:lnTo>
                    <a:pt y="446" x="3608"/>
                  </a:lnTo>
                  <a:lnTo>
                    <a:pt y="374" x="3286"/>
                  </a:lnTo>
                  <a:lnTo>
                    <a:pt y="296" x="2946"/>
                  </a:lnTo>
                  <a:lnTo>
                    <a:pt y="296" x="2946"/>
                  </a:lnTo>
                  <a:lnTo>
                    <a:pt y="266" x="2812"/>
                  </a:lnTo>
                  <a:lnTo>
                    <a:pt y="236" x="2682"/>
                  </a:lnTo>
                  <a:lnTo>
                    <a:pt y="210" x="2556"/>
                  </a:lnTo>
                  <a:lnTo>
                    <a:pt y="184" x="2430"/>
                  </a:lnTo>
                  <a:lnTo>
                    <a:pt y="162" x="2308"/>
                  </a:lnTo>
                  <a:lnTo>
                    <a:pt y="140" x="2190"/>
                  </a:lnTo>
                  <a:lnTo>
                    <a:pt y="120" x="2074"/>
                  </a:lnTo>
                  <a:lnTo>
                    <a:pt y="102" x="1960"/>
                  </a:lnTo>
                  <a:lnTo>
                    <a:pt y="86" x="1850"/>
                  </a:lnTo>
                  <a:lnTo>
                    <a:pt y="72" x="1740"/>
                  </a:lnTo>
                  <a:lnTo>
                    <a:pt y="46" x="1532"/>
                  </a:lnTo>
                  <a:lnTo>
                    <a:pt y="28" x="1334"/>
                  </a:lnTo>
                  <a:lnTo>
                    <a:pt y="14" x="1148"/>
                  </a:lnTo>
                  <a:lnTo>
                    <a:pt y="4" x="970"/>
                  </a:lnTo>
                  <a:lnTo>
                    <a:pt y="0" x="802"/>
                  </a:lnTo>
                  <a:lnTo>
                    <a:pt y="0" x="644"/>
                  </a:lnTo>
                  <a:lnTo>
                    <a:pt y="4" x="496"/>
                  </a:lnTo>
                  <a:lnTo>
                    <a:pt y="10" x="358"/>
                  </a:lnTo>
                  <a:lnTo>
                    <a:pt y="20" x="230"/>
                  </a:lnTo>
                  <a:lnTo>
                    <a:pt y="32" x="110"/>
                  </a:lnTo>
                  <a:lnTo>
                    <a:pt y="48" x="0"/>
                  </a:lnTo>
                  <a:lnTo>
                    <a:pt y="48" x="0"/>
                  </a:lnTo>
                  <a:lnTo>
                    <a:pt y="66" x="154"/>
                  </a:lnTo>
                  <a:lnTo>
                    <a:pt y="86" x="314"/>
                  </a:lnTo>
                  <a:lnTo>
                    <a:pt y="112" x="480"/>
                  </a:lnTo>
                  <a:lnTo>
                    <a:pt y="140" x="652"/>
                  </a:lnTo>
                  <a:lnTo>
                    <a:pt y="174" x="830"/>
                  </a:lnTo>
                  <a:lnTo>
                    <a:pt y="210" x="1014"/>
                  </a:lnTo>
                  <a:lnTo>
                    <a:pt y="250" x="1206"/>
                  </a:lnTo>
                  <a:lnTo>
                    <a:pt y="296" x="1402"/>
                  </a:lnTo>
                  <a:lnTo>
                    <a:pt y="296" x="1402"/>
                  </a:lnTo>
                  <a:lnTo>
                    <a:pt y="378" x="1756"/>
                  </a:lnTo>
                  <a:lnTo>
                    <a:pt y="450" x="2092"/>
                  </a:lnTo>
                  <a:lnTo>
                    <a:pt y="516" x="2408"/>
                  </a:lnTo>
                  <a:lnTo>
                    <a:pt y="544" x="2562"/>
                  </a:lnTo>
                  <a:lnTo>
                    <a:pt y="572" x="2708"/>
                  </a:lnTo>
                  <a:lnTo>
                    <a:pt y="598" x="2852"/>
                  </a:lnTo>
                  <a:lnTo>
                    <a:pt y="620" x="2992"/>
                  </a:lnTo>
                  <a:lnTo>
                    <a:pt y="642" x="3128"/>
                  </a:lnTo>
                  <a:lnTo>
                    <a:pt y="662" x="3260"/>
                  </a:lnTo>
                  <a:lnTo>
                    <a:pt y="678" x="3388"/>
                  </a:lnTo>
                  <a:lnTo>
                    <a:pt y="694" x="3512"/>
                  </a:lnTo>
                  <a:lnTo>
                    <a:pt y="708" x="3632"/>
                  </a:lnTo>
                  <a:lnTo>
                    <a:pt y="722" x="3750"/>
                  </a:lnTo>
                  <a:lnTo>
                    <a:pt y="732" x="3864"/>
                  </a:lnTo>
                  <a:lnTo>
                    <a:pt y="740" x="3974"/>
                  </a:lnTo>
                  <a:lnTo>
                    <a:pt y="748" x="4080"/>
                  </a:lnTo>
                  <a:lnTo>
                    <a:pt y="754" x="4184"/>
                  </a:lnTo>
                  <a:lnTo>
                    <a:pt y="758" x="4286"/>
                  </a:lnTo>
                  <a:lnTo>
                    <a:pt y="762" x="4384"/>
                  </a:lnTo>
                  <a:lnTo>
                    <a:pt y="762" x="4478"/>
                  </a:lnTo>
                  <a:lnTo>
                    <a:pt y="762" x="4570"/>
                  </a:lnTo>
                  <a:lnTo>
                    <a:pt y="760" x="4660"/>
                  </a:lnTo>
                  <a:lnTo>
                    <a:pt y="758" x="4746"/>
                  </a:lnTo>
                  <a:lnTo>
                    <a:pt y="754" x="4830"/>
                  </a:lnTo>
                  <a:lnTo>
                    <a:pt y="748" x="4912"/>
                  </a:lnTo>
                  <a:lnTo>
                    <a:pt y="740" x="4992"/>
                  </a:lnTo>
                  <a:lnTo>
                    <a:pt y="732" x="5068"/>
                  </a:lnTo>
                  <a:lnTo>
                    <a:pt y="724" x="5144"/>
                  </a:lnTo>
                  <a:lnTo>
                    <a:pt y="714" x="5216"/>
                  </a:lnTo>
                  <a:lnTo>
                    <a:pt y="714" x="5216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y="4335462" x="3175"/>
              <a:ext cy="1101725" cx="8166100"/>
            </a:xfrm>
            <a:custGeom>
              <a:pathLst>
                <a:path w="5144" extrusionOk="0" h="694">
                  <a:moveTo>
                    <a:pt y="70" x="0"/>
                  </a:moveTo>
                  <a:lnTo>
                    <a:pt y="70" x="0"/>
                  </a:lnTo>
                  <a:lnTo>
                    <a:pt y="66" x="18"/>
                  </a:lnTo>
                  <a:lnTo>
                    <a:pt y="56" x="72"/>
                  </a:lnTo>
                  <a:lnTo>
                    <a:pt y="42" x="164"/>
                  </a:lnTo>
                  <a:lnTo>
                    <a:pt y="34" x="224"/>
                  </a:lnTo>
                  <a:lnTo>
                    <a:pt y="26" x="294"/>
                  </a:lnTo>
                  <a:lnTo>
                    <a:pt y="20" x="372"/>
                  </a:lnTo>
                  <a:lnTo>
                    <a:pt y="14" x="462"/>
                  </a:lnTo>
                  <a:lnTo>
                    <a:pt y="8" x="560"/>
                  </a:lnTo>
                  <a:lnTo>
                    <a:pt y="4" x="670"/>
                  </a:lnTo>
                  <a:lnTo>
                    <a:pt y="2" x="790"/>
                  </a:lnTo>
                  <a:lnTo>
                    <a:pt y="0" x="920"/>
                  </a:lnTo>
                  <a:lnTo>
                    <a:pt y="2" x="1060"/>
                  </a:lnTo>
                  <a:lnTo>
                    <a:pt y="6" x="1210"/>
                  </a:lnTo>
                  <a:lnTo>
                    <a:pt y="14" x="1372"/>
                  </a:lnTo>
                  <a:lnTo>
                    <a:pt y="24" x="1544"/>
                  </a:lnTo>
                  <a:lnTo>
                    <a:pt y="40" x="1726"/>
                  </a:lnTo>
                  <a:lnTo>
                    <a:pt y="58" x="1920"/>
                  </a:lnTo>
                  <a:lnTo>
                    <a:pt y="80" x="2126"/>
                  </a:lnTo>
                  <a:lnTo>
                    <a:pt y="106" x="2342"/>
                  </a:lnTo>
                  <a:lnTo>
                    <a:pt y="138" x="2570"/>
                  </a:lnTo>
                  <a:lnTo>
                    <a:pt y="174" x="2808"/>
                  </a:lnTo>
                  <a:lnTo>
                    <a:pt y="216" x="3058"/>
                  </a:lnTo>
                  <a:lnTo>
                    <a:pt y="266" x="3320"/>
                  </a:lnTo>
                  <a:lnTo>
                    <a:pt y="320" x="3594"/>
                  </a:lnTo>
                  <a:lnTo>
                    <a:pt y="380" x="3880"/>
                  </a:lnTo>
                  <a:lnTo>
                    <a:pt y="448" x="4178"/>
                  </a:lnTo>
                  <a:lnTo>
                    <a:pt y="522" x="4488"/>
                  </a:lnTo>
                  <a:lnTo>
                    <a:pt y="604" x="4810"/>
                  </a:lnTo>
                  <a:lnTo>
                    <a:pt y="694" x="5144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y="4316412" x="4156075"/>
              <a:ext cy="927100" cx="4940300"/>
            </a:xfrm>
            <a:custGeom>
              <a:pathLst>
                <a:path w="3112" extrusionOk="0" h="584">
                  <a:moveTo>
                    <a:pt y="584" x="0"/>
                  </a:moveTo>
                  <a:lnTo>
                    <a:pt y="584" x="0"/>
                  </a:lnTo>
                  <a:lnTo>
                    <a:pt y="560" x="90"/>
                  </a:lnTo>
                  <a:lnTo>
                    <a:pt y="498" x="336"/>
                  </a:lnTo>
                  <a:lnTo>
                    <a:pt y="456" x="506"/>
                  </a:lnTo>
                  <a:lnTo>
                    <a:pt y="410" x="702"/>
                  </a:lnTo>
                  <a:lnTo>
                    <a:pt y="360" x="920"/>
                  </a:lnTo>
                  <a:lnTo>
                    <a:pt y="306" x="1154"/>
                  </a:lnTo>
                  <a:lnTo>
                    <a:pt y="254" x="1402"/>
                  </a:lnTo>
                  <a:lnTo>
                    <a:pt y="202" x="1656"/>
                  </a:lnTo>
                  <a:lnTo>
                    <a:pt y="154" x="1916"/>
                  </a:lnTo>
                  <a:lnTo>
                    <a:pt y="108" x="2174"/>
                  </a:lnTo>
                  <a:lnTo>
                    <a:pt y="88" x="2302"/>
                  </a:lnTo>
                  <a:lnTo>
                    <a:pt y="68" x="2426"/>
                  </a:lnTo>
                  <a:lnTo>
                    <a:pt y="52" x="2550"/>
                  </a:lnTo>
                  <a:lnTo>
                    <a:pt y="36" x="2670"/>
                  </a:lnTo>
                  <a:lnTo>
                    <a:pt y="24" x="2788"/>
                  </a:lnTo>
                  <a:lnTo>
                    <a:pt y="14" x="2900"/>
                  </a:lnTo>
                  <a:lnTo>
                    <a:pt y="6" x="3008"/>
                  </a:lnTo>
                  <a:lnTo>
                    <a:pt y="0" x="3112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y="4294187" x="-3905250"/>
              <a:ext cy="1892300" cx="13011150"/>
            </a:xfrm>
            <a:custGeom>
              <a:pathLst>
                <a:path w="8196" extrusionOk="0" h="1192">
                  <a:moveTo>
                    <a:pt y="512" x="8192"/>
                  </a:moveTo>
                  <a:lnTo>
                    <a:pt y="512" x="8192"/>
                  </a:lnTo>
                  <a:lnTo>
                    <a:pt y="542" x="8116"/>
                  </a:lnTo>
                  <a:lnTo>
                    <a:pt y="570" x="8040"/>
                  </a:lnTo>
                  <a:lnTo>
                    <a:pt y="596" x="7960"/>
                  </a:lnTo>
                  <a:lnTo>
                    <a:pt y="620" x="7878"/>
                  </a:lnTo>
                  <a:lnTo>
                    <a:pt y="644" x="7794"/>
                  </a:lnTo>
                  <a:lnTo>
                    <a:pt y="666" x="7706"/>
                  </a:lnTo>
                  <a:lnTo>
                    <a:pt y="684" x="7616"/>
                  </a:lnTo>
                  <a:lnTo>
                    <a:pt y="702" x="7522"/>
                  </a:lnTo>
                  <a:lnTo>
                    <a:pt y="718" x="7424"/>
                  </a:lnTo>
                  <a:lnTo>
                    <a:pt y="730" x="7322"/>
                  </a:lnTo>
                  <a:lnTo>
                    <a:pt y="742" x="7216"/>
                  </a:lnTo>
                  <a:lnTo>
                    <a:pt y="750" x="7106"/>
                  </a:lnTo>
                  <a:lnTo>
                    <a:pt y="758" x="6992"/>
                  </a:lnTo>
                  <a:lnTo>
                    <a:pt y="762" x="6872"/>
                  </a:lnTo>
                  <a:lnTo>
                    <a:pt y="762" x="6748"/>
                  </a:lnTo>
                  <a:lnTo>
                    <a:pt y="760" x="6618"/>
                  </a:lnTo>
                  <a:lnTo>
                    <a:pt y="756" x="6482"/>
                  </a:lnTo>
                  <a:lnTo>
                    <a:pt y="750" x="6342"/>
                  </a:lnTo>
                  <a:lnTo>
                    <a:pt y="740" x="6196"/>
                  </a:lnTo>
                  <a:lnTo>
                    <a:pt y="726" x="6042"/>
                  </a:lnTo>
                  <a:lnTo>
                    <a:pt y="710" x="5882"/>
                  </a:lnTo>
                  <a:lnTo>
                    <a:pt y="690" x="5716"/>
                  </a:lnTo>
                  <a:lnTo>
                    <a:pt y="668" x="5544"/>
                  </a:lnTo>
                  <a:lnTo>
                    <a:pt y="642" x="5364"/>
                  </a:lnTo>
                  <a:lnTo>
                    <a:pt y="612" x="5176"/>
                  </a:lnTo>
                  <a:lnTo>
                    <a:pt y="578" x="4982"/>
                  </a:lnTo>
                  <a:lnTo>
                    <a:pt y="540" x="4778"/>
                  </a:lnTo>
                  <a:lnTo>
                    <a:pt y="500" x="4568"/>
                  </a:lnTo>
                  <a:lnTo>
                    <a:pt y="454" x="4348"/>
                  </a:lnTo>
                  <a:lnTo>
                    <a:pt y="406" x="4122"/>
                  </a:lnTo>
                  <a:lnTo>
                    <a:pt y="354" x="3886"/>
                  </a:lnTo>
                  <a:lnTo>
                    <a:pt y="296" x="3640"/>
                  </a:lnTo>
                  <a:lnTo>
                    <a:pt y="296" x="3640"/>
                  </a:lnTo>
                  <a:lnTo>
                    <a:pt y="240" x="3396"/>
                  </a:lnTo>
                  <a:lnTo>
                    <a:pt y="192" x="3160"/>
                  </a:lnTo>
                  <a:lnTo>
                    <a:pt y="148" x="2934"/>
                  </a:lnTo>
                  <a:lnTo>
                    <a:pt y="112" x="2718"/>
                  </a:lnTo>
                  <a:lnTo>
                    <a:pt y="82" x="2512"/>
                  </a:lnTo>
                  <a:lnTo>
                    <a:pt y="56" x="2314"/>
                  </a:lnTo>
                  <a:lnTo>
                    <a:pt y="36" x="2126"/>
                  </a:lnTo>
                  <a:lnTo>
                    <a:pt y="20" x="1948"/>
                  </a:lnTo>
                  <a:lnTo>
                    <a:pt y="10" x="1776"/>
                  </a:lnTo>
                  <a:lnTo>
                    <a:pt y="2" x="1616"/>
                  </a:lnTo>
                  <a:lnTo>
                    <a:pt y="0" x="1462"/>
                  </a:lnTo>
                  <a:lnTo>
                    <a:pt y="0" x="1318"/>
                  </a:lnTo>
                  <a:lnTo>
                    <a:pt y="4" x="1182"/>
                  </a:lnTo>
                  <a:lnTo>
                    <a:pt y="10" x="1054"/>
                  </a:lnTo>
                  <a:lnTo>
                    <a:pt y="20" x="934"/>
                  </a:lnTo>
                  <a:lnTo>
                    <a:pt y="30" x="822"/>
                  </a:lnTo>
                  <a:lnTo>
                    <a:pt y="44" x="716"/>
                  </a:lnTo>
                  <a:lnTo>
                    <a:pt y="58" x="620"/>
                  </a:lnTo>
                  <a:lnTo>
                    <a:pt y="74" x="530"/>
                  </a:lnTo>
                  <a:lnTo>
                    <a:pt y="92" x="450"/>
                  </a:lnTo>
                  <a:lnTo>
                    <a:pt y="108" x="374"/>
                  </a:lnTo>
                  <a:lnTo>
                    <a:pt y="126" x="308"/>
                  </a:lnTo>
                  <a:lnTo>
                    <a:pt y="144" x="248"/>
                  </a:lnTo>
                  <a:lnTo>
                    <a:pt y="160" x="194"/>
                  </a:lnTo>
                  <a:lnTo>
                    <a:pt y="176" x="148"/>
                  </a:lnTo>
                  <a:lnTo>
                    <a:pt y="192" x="108"/>
                  </a:lnTo>
                  <a:lnTo>
                    <a:pt y="216" x="48"/>
                  </a:lnTo>
                  <a:lnTo>
                    <a:pt y="234" x="12"/>
                  </a:lnTo>
                  <a:lnTo>
                    <a:pt y="240" x="0"/>
                  </a:lnTo>
                  <a:lnTo>
                    <a:pt y="1192" x="0"/>
                  </a:lnTo>
                  <a:lnTo>
                    <a:pt y="1192" x="8192"/>
                  </a:lnTo>
                  <a:lnTo>
                    <a:pt y="1192" x="8192"/>
                  </a:lnTo>
                  <a:lnTo>
                    <a:pt y="1186" x="8196"/>
                  </a:lnTo>
                  <a:lnTo>
                    <a:pt y="1186" x="8196"/>
                  </a:lnTo>
                  <a:lnTo>
                    <a:pt y="510" x="8196"/>
                  </a:lnTo>
                  <a:lnTo>
                    <a:pt y="510" x="8196"/>
                  </a:lnTo>
                  <a:lnTo>
                    <a:pt y="512" x="8192"/>
                  </a:lnTo>
                  <a:lnTo>
                    <a:pt y="512" x="81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</p:grpSp>
      <p:sp>
        <p:nvSpPr>
          <p:cNvPr id="106" name="Shape 106"/>
          <p:cNvSpPr txBox="1"/>
          <p:nvPr>
            <p:ph type="title"/>
          </p:nvPr>
        </p:nvSpPr>
        <p:spPr>
          <a:xfrm>
            <a:off y="338666" x="4874155"/>
            <a:ext cy="2429934" cx="381264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2785533" x="4868332"/>
            <a:ext cy="2421467" cx="381846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Clr>
                <a:srgbClr val="FFFFFF"/>
              </a:buClr>
              <a:buFont typeface="Galdeano"/>
              <a:buNone/>
              <a:defRPr/>
            </a:lvl1pPr>
            <a:lvl2pPr rtl="0" indent="0" marL="457200">
              <a:spcBef>
                <a:spcPts val="0"/>
              </a:spcBef>
              <a:buFont typeface="Galdeano"/>
              <a:buNone/>
              <a:defRPr/>
            </a:lvl2pPr>
            <a:lvl3pPr rtl="0" indent="0" marL="914400">
              <a:spcBef>
                <a:spcPts val="0"/>
              </a:spcBef>
              <a:buFont typeface="Galdeano"/>
              <a:buNone/>
              <a:defRPr/>
            </a:lvl3pPr>
            <a:lvl4pPr rtl="0" indent="0" marL="1371600">
              <a:spcBef>
                <a:spcPts val="0"/>
              </a:spcBef>
              <a:buFont typeface="Galdeano"/>
              <a:buNone/>
              <a:defRPr/>
            </a:lvl4pPr>
            <a:lvl5pPr rtl="0" indent="0" marL="1828800">
              <a:spcBef>
                <a:spcPts val="0"/>
              </a:spcBef>
              <a:buFont typeface="Galdeano"/>
              <a:buNone/>
              <a:defRPr/>
            </a:lvl5pPr>
            <a:lvl6pPr rtl="0" indent="0" marL="2286000">
              <a:spcBef>
                <a:spcPts val="0"/>
              </a:spcBef>
              <a:buFont typeface="Galdeano"/>
              <a:buNone/>
              <a:defRPr/>
            </a:lvl6pPr>
            <a:lvl7pPr rtl="0" indent="0" marL="2743200">
              <a:spcBef>
                <a:spcPts val="0"/>
              </a:spcBef>
              <a:buFont typeface="Galdeano"/>
              <a:buNone/>
              <a:defRPr/>
            </a:lvl7pPr>
            <a:lvl8pPr rtl="0" indent="0" marL="3200400">
              <a:spcBef>
                <a:spcPts val="0"/>
              </a:spcBef>
              <a:buFont typeface="Galdeano"/>
              <a:buNone/>
              <a:defRPr/>
            </a:lvl8pPr>
            <a:lvl9pPr rtl="0" indent="0" marL="3657600">
              <a:spcBef>
                <a:spcPts val="0"/>
              </a:spcBef>
              <a:buFont typeface="Galdeano"/>
              <a:buNone/>
              <a:defRPr/>
            </a:lvl9pPr>
          </a:lstStyle>
          <a:p/>
        </p:txBody>
      </p:sp>
      <p:sp>
        <p:nvSpPr>
          <p:cNvPr id="108" name="Shape 108"/>
          <p:cNvSpPr txBox="1"/>
          <p:nvPr>
            <p:ph idx="10" type="dt"/>
          </p:nvPr>
        </p:nvSpPr>
        <p:spPr>
          <a:xfrm>
            <a:off y="6250164" x="5163671"/>
            <a:ext cy="365125" cx="378669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11" type="ftr"/>
          </p:nvPr>
        </p:nvSpPr>
        <p:spPr>
          <a:xfrm>
            <a:off y="6250164" x="193638"/>
            <a:ext cy="365125" cx="378669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y="6250162" x="3991087"/>
            <a:ext cy="365125" cx="116182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pic"/>
          </p:nvPr>
        </p:nvSpPr>
        <p:spPr>
          <a:xfrm>
            <a:off y="1371600" x="838200"/>
            <a:ext cy="2926079" cx="3566159"/>
          </a:xfrm>
          <a:prstGeom prst="roundRect">
            <a:avLst>
              <a:gd fmla="val 3924" name="adj"/>
            </a:avLst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lt1"/>
              </a:buClr>
              <a:buFont typeface="Galdeano"/>
              <a:buNone/>
              <a:defRPr/>
            </a:lvl1pPr>
            <a:lvl2pPr algn="l" rtl="0" marR="0" indent="0" marL="457200">
              <a:spcBef>
                <a:spcPts val="0"/>
              </a:spcBef>
              <a:buClr>
                <a:schemeClr val="dk1"/>
              </a:buClr>
              <a:buFont typeface="Galdeano"/>
              <a:buNone/>
              <a:defRPr/>
            </a:lvl2pPr>
            <a:lvl3pPr algn="l" rtl="0" marR="0" indent="0" marL="914400">
              <a:spcBef>
                <a:spcPts val="0"/>
              </a:spcBef>
              <a:buClr>
                <a:schemeClr val="dk1"/>
              </a:buClr>
              <a:buFont typeface="Galdeano"/>
              <a:buNone/>
              <a:defRPr/>
            </a:lvl3pPr>
            <a:lvl4pPr algn="l" rtl="0" marR="0" indent="0" marL="1371600">
              <a:spcBef>
                <a:spcPts val="0"/>
              </a:spcBef>
              <a:buClr>
                <a:schemeClr val="dk1"/>
              </a:buClr>
              <a:buFont typeface="Galdeano"/>
              <a:buNone/>
              <a:defRPr/>
            </a:lvl4pPr>
            <a:lvl5pPr algn="l" rtl="0" marR="0" indent="0" marL="1828800">
              <a:spcBef>
                <a:spcPts val="0"/>
              </a:spcBef>
              <a:buClr>
                <a:schemeClr val="dk1"/>
              </a:buClr>
              <a:buFont typeface="Galdeano"/>
              <a:buNone/>
              <a:defRPr/>
            </a:lvl5pPr>
            <a:lvl6pPr algn="l" rtl="0" marR="0" indent="0" marL="2286000">
              <a:spcBef>
                <a:spcPts val="0"/>
              </a:spcBef>
              <a:buClr>
                <a:schemeClr val="dk1"/>
              </a:buClr>
              <a:buFont typeface="Galdeano"/>
              <a:buNone/>
              <a:defRPr/>
            </a:lvl6pPr>
            <a:lvl7pPr algn="l" rtl="0" marR="0" indent="0" marL="2743200">
              <a:spcBef>
                <a:spcPts val="0"/>
              </a:spcBef>
              <a:buClr>
                <a:schemeClr val="dk1"/>
              </a:buClr>
              <a:buFont typeface="Galdeano"/>
              <a:buNone/>
              <a:defRPr/>
            </a:lvl7pPr>
            <a:lvl8pPr algn="l" rtl="0" marR="0" indent="0" marL="3200400">
              <a:spcBef>
                <a:spcPts val="0"/>
              </a:spcBef>
              <a:buClr>
                <a:schemeClr val="dk1"/>
              </a:buClr>
              <a:buFont typeface="Galdeano"/>
              <a:buNone/>
              <a:defRPr/>
            </a:lvl8pPr>
            <a:lvl9pPr algn="l" rtl="0" marR="0" indent="0" marL="3657600">
              <a:spcBef>
                <a:spcPts val="0"/>
              </a:spcBef>
              <a:buClr>
                <a:schemeClr val="dk1"/>
              </a:buClr>
              <a:buFont typeface="Galdeano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2"/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10.xml" Type="http://schemas.openxmlformats.org/officeDocument/2006/relationships/slideLayout" Id="rId10"/><Relationship Target="../slideLayouts/slideLayout4.xml" Type="http://schemas.openxmlformats.org/officeDocument/2006/relationships/slideLayout" Id="rId4"/><Relationship Target="../slideLayouts/slideLayout11.xml" Type="http://schemas.openxmlformats.org/officeDocument/2006/relationships/slideLayout" Id="rId11"/><Relationship Target="../slideLayouts/slideLayout3.xml" Type="http://schemas.openxmlformats.org/officeDocument/2006/relationships/slideLayout" Id="rId3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/>
          <p:nvPr/>
        </p:nvSpPr>
        <p:spPr>
          <a:xfrm>
            <a:off y="228600" x="228600"/>
            <a:ext cy="2468880" cx="8695944"/>
          </a:xfrm>
          <a:prstGeom prst="roundRect">
            <a:avLst>
              <a:gd fmla="val 3362" name="adj"/>
            </a:avLst>
          </a:prstGeom>
          <a:gradFill>
            <a:gsLst>
              <a:gs pos="0">
                <a:srgbClr val="366092"/>
              </a:gs>
              <a:gs pos="90000">
                <a:srgbClr val="93B3D7"/>
              </a:gs>
              <a:gs pos="100000">
                <a:srgbClr val="93B3D7"/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grpSp>
        <p:nvGrpSpPr>
          <p:cNvPr id="10" name="Shape 10"/>
          <p:cNvGrpSpPr/>
          <p:nvPr/>
        </p:nvGrpSpPr>
        <p:grpSpPr>
          <a:xfrm>
            <a:off y="1679428" x="211664"/>
            <a:ext cy="1329873" cx="8723375"/>
            <a:chOff y="4294187" x="-3905251"/>
            <a:chExt cy="1892300" cx="13027838"/>
          </a:xfrm>
        </p:grpSpPr>
        <p:sp>
          <p:nvSpPr>
            <p:cNvPr id="11" name="Shape 11"/>
            <p:cNvSpPr/>
            <p:nvPr/>
          </p:nvSpPr>
          <p:spPr>
            <a:xfrm>
              <a:off y="4500562" x="4810125"/>
              <a:ext cy="1016000" cx="4295775"/>
            </a:xfrm>
            <a:custGeom>
              <a:pathLst>
                <a:path w="2706" extrusionOk="0" h="640">
                  <a:moveTo>
                    <a:pt y="0" x="2700"/>
                  </a:moveTo>
                  <a:lnTo>
                    <a:pt y="0" x="2700"/>
                  </a:lnTo>
                  <a:lnTo>
                    <a:pt y="18" x="2586"/>
                  </a:lnTo>
                  <a:lnTo>
                    <a:pt y="38" x="2470"/>
                  </a:lnTo>
                  <a:lnTo>
                    <a:pt y="60" x="2352"/>
                  </a:lnTo>
                  <a:lnTo>
                    <a:pt y="82" x="2230"/>
                  </a:lnTo>
                  <a:lnTo>
                    <a:pt y="108" x="2106"/>
                  </a:lnTo>
                  <a:lnTo>
                    <a:pt y="134" x="1978"/>
                  </a:lnTo>
                  <a:lnTo>
                    <a:pt y="164" x="1848"/>
                  </a:lnTo>
                  <a:lnTo>
                    <a:pt y="194" x="1714"/>
                  </a:lnTo>
                  <a:lnTo>
                    <a:pt y="194" x="1714"/>
                  </a:lnTo>
                  <a:lnTo>
                    <a:pt y="252" x="1472"/>
                  </a:lnTo>
                  <a:lnTo>
                    <a:pt y="304" x="1236"/>
                  </a:lnTo>
                  <a:lnTo>
                    <a:pt y="352" x="1010"/>
                  </a:lnTo>
                  <a:lnTo>
                    <a:pt y="398" x="792"/>
                  </a:lnTo>
                  <a:lnTo>
                    <a:pt y="438" x="584"/>
                  </a:lnTo>
                  <a:lnTo>
                    <a:pt y="474" x="382"/>
                  </a:lnTo>
                  <a:lnTo>
                    <a:pt y="508" x="188"/>
                  </a:lnTo>
                  <a:lnTo>
                    <a:pt y="538" x="0"/>
                  </a:lnTo>
                  <a:lnTo>
                    <a:pt y="538" x="0"/>
                  </a:lnTo>
                  <a:lnTo>
                    <a:pt y="556" x="130"/>
                  </a:lnTo>
                  <a:lnTo>
                    <a:pt y="572" x="254"/>
                  </a:lnTo>
                  <a:lnTo>
                    <a:pt y="586" x="374"/>
                  </a:lnTo>
                  <a:lnTo>
                    <a:pt y="598" x="492"/>
                  </a:lnTo>
                  <a:lnTo>
                    <a:pt y="610" x="606"/>
                  </a:lnTo>
                  <a:lnTo>
                    <a:pt y="618" x="716"/>
                  </a:lnTo>
                  <a:lnTo>
                    <a:pt y="626" x="822"/>
                  </a:lnTo>
                  <a:lnTo>
                    <a:pt y="632" x="926"/>
                  </a:lnTo>
                  <a:lnTo>
                    <a:pt y="636" x="1028"/>
                  </a:lnTo>
                  <a:lnTo>
                    <a:pt y="638" x="1126"/>
                  </a:lnTo>
                  <a:lnTo>
                    <a:pt y="640" x="1220"/>
                  </a:lnTo>
                  <a:lnTo>
                    <a:pt y="640" x="1312"/>
                  </a:lnTo>
                  <a:lnTo>
                    <a:pt y="638" x="1402"/>
                  </a:lnTo>
                  <a:lnTo>
                    <a:pt y="636" x="1490"/>
                  </a:lnTo>
                  <a:lnTo>
                    <a:pt y="632" x="1574"/>
                  </a:lnTo>
                  <a:lnTo>
                    <a:pt y="626" x="1656"/>
                  </a:lnTo>
                  <a:lnTo>
                    <a:pt y="620" x="1734"/>
                  </a:lnTo>
                  <a:lnTo>
                    <a:pt y="612" x="1812"/>
                  </a:lnTo>
                  <a:lnTo>
                    <a:pt y="602" x="1886"/>
                  </a:lnTo>
                  <a:lnTo>
                    <a:pt y="592" x="1960"/>
                  </a:lnTo>
                  <a:lnTo>
                    <a:pt y="580" x="2030"/>
                  </a:lnTo>
                  <a:lnTo>
                    <a:pt y="568" x="2100"/>
                  </a:lnTo>
                  <a:lnTo>
                    <a:pt y="554" x="2166"/>
                  </a:lnTo>
                  <a:lnTo>
                    <a:pt y="540" x="2232"/>
                  </a:lnTo>
                  <a:lnTo>
                    <a:pt y="524" x="2296"/>
                  </a:lnTo>
                  <a:lnTo>
                    <a:pt y="508" x="2358"/>
                  </a:lnTo>
                  <a:lnTo>
                    <a:pt y="490" x="2418"/>
                  </a:lnTo>
                  <a:lnTo>
                    <a:pt y="472" x="2478"/>
                  </a:lnTo>
                  <a:lnTo>
                    <a:pt y="432" x="2592"/>
                  </a:lnTo>
                  <a:lnTo>
                    <a:pt y="390" x="2702"/>
                  </a:lnTo>
                  <a:lnTo>
                    <a:pt y="390" x="2702"/>
                  </a:lnTo>
                  <a:lnTo>
                    <a:pt y="388" x="2706"/>
                  </a:lnTo>
                  <a:lnTo>
                    <a:pt y="388" x="2706"/>
                  </a:lnTo>
                  <a:lnTo>
                    <a:pt y="0" x="2706"/>
                  </a:lnTo>
                  <a:lnTo>
                    <a:pt y="0" x="2706"/>
                  </a:lnTo>
                  <a:lnTo>
                    <a:pt y="0" x="2700"/>
                  </a:lnTo>
                  <a:lnTo>
                    <a:pt y="0" x="270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y="4318000" x="-309562"/>
              <a:ext cy="1209675" cx="8280400"/>
            </a:xfrm>
            <a:custGeom>
              <a:pathLst>
                <a:path w="5216" extrusionOk="0" h="762">
                  <a:moveTo>
                    <a:pt y="714" x="5216"/>
                  </a:moveTo>
                  <a:lnTo>
                    <a:pt y="714" x="5216"/>
                  </a:lnTo>
                  <a:lnTo>
                    <a:pt y="700" x="5102"/>
                  </a:lnTo>
                  <a:lnTo>
                    <a:pt y="686" x="4984"/>
                  </a:lnTo>
                  <a:lnTo>
                    <a:pt y="652" x="4738"/>
                  </a:lnTo>
                  <a:lnTo>
                    <a:pt y="610" x="4478"/>
                  </a:lnTo>
                  <a:lnTo>
                    <a:pt y="564" x="4204"/>
                  </a:lnTo>
                  <a:lnTo>
                    <a:pt y="508" x="3914"/>
                  </a:lnTo>
                  <a:lnTo>
                    <a:pt y="446" x="3608"/>
                  </a:lnTo>
                  <a:lnTo>
                    <a:pt y="374" x="3286"/>
                  </a:lnTo>
                  <a:lnTo>
                    <a:pt y="296" x="2946"/>
                  </a:lnTo>
                  <a:lnTo>
                    <a:pt y="296" x="2946"/>
                  </a:lnTo>
                  <a:lnTo>
                    <a:pt y="266" x="2812"/>
                  </a:lnTo>
                  <a:lnTo>
                    <a:pt y="236" x="2682"/>
                  </a:lnTo>
                  <a:lnTo>
                    <a:pt y="210" x="2556"/>
                  </a:lnTo>
                  <a:lnTo>
                    <a:pt y="184" x="2430"/>
                  </a:lnTo>
                  <a:lnTo>
                    <a:pt y="162" x="2308"/>
                  </a:lnTo>
                  <a:lnTo>
                    <a:pt y="140" x="2190"/>
                  </a:lnTo>
                  <a:lnTo>
                    <a:pt y="120" x="2074"/>
                  </a:lnTo>
                  <a:lnTo>
                    <a:pt y="102" x="1960"/>
                  </a:lnTo>
                  <a:lnTo>
                    <a:pt y="86" x="1850"/>
                  </a:lnTo>
                  <a:lnTo>
                    <a:pt y="72" x="1740"/>
                  </a:lnTo>
                  <a:lnTo>
                    <a:pt y="46" x="1532"/>
                  </a:lnTo>
                  <a:lnTo>
                    <a:pt y="28" x="1334"/>
                  </a:lnTo>
                  <a:lnTo>
                    <a:pt y="14" x="1148"/>
                  </a:lnTo>
                  <a:lnTo>
                    <a:pt y="4" x="970"/>
                  </a:lnTo>
                  <a:lnTo>
                    <a:pt y="0" x="802"/>
                  </a:lnTo>
                  <a:lnTo>
                    <a:pt y="0" x="644"/>
                  </a:lnTo>
                  <a:lnTo>
                    <a:pt y="4" x="496"/>
                  </a:lnTo>
                  <a:lnTo>
                    <a:pt y="10" x="358"/>
                  </a:lnTo>
                  <a:lnTo>
                    <a:pt y="20" x="230"/>
                  </a:lnTo>
                  <a:lnTo>
                    <a:pt y="32" x="110"/>
                  </a:lnTo>
                  <a:lnTo>
                    <a:pt y="48" x="0"/>
                  </a:lnTo>
                  <a:lnTo>
                    <a:pt y="48" x="0"/>
                  </a:lnTo>
                  <a:lnTo>
                    <a:pt y="66" x="154"/>
                  </a:lnTo>
                  <a:lnTo>
                    <a:pt y="86" x="314"/>
                  </a:lnTo>
                  <a:lnTo>
                    <a:pt y="112" x="480"/>
                  </a:lnTo>
                  <a:lnTo>
                    <a:pt y="140" x="652"/>
                  </a:lnTo>
                  <a:lnTo>
                    <a:pt y="174" x="830"/>
                  </a:lnTo>
                  <a:lnTo>
                    <a:pt y="210" x="1014"/>
                  </a:lnTo>
                  <a:lnTo>
                    <a:pt y="250" x="1206"/>
                  </a:lnTo>
                  <a:lnTo>
                    <a:pt y="296" x="1402"/>
                  </a:lnTo>
                  <a:lnTo>
                    <a:pt y="296" x="1402"/>
                  </a:lnTo>
                  <a:lnTo>
                    <a:pt y="378" x="1756"/>
                  </a:lnTo>
                  <a:lnTo>
                    <a:pt y="450" x="2092"/>
                  </a:lnTo>
                  <a:lnTo>
                    <a:pt y="516" x="2408"/>
                  </a:lnTo>
                  <a:lnTo>
                    <a:pt y="544" x="2562"/>
                  </a:lnTo>
                  <a:lnTo>
                    <a:pt y="572" x="2708"/>
                  </a:lnTo>
                  <a:lnTo>
                    <a:pt y="598" x="2852"/>
                  </a:lnTo>
                  <a:lnTo>
                    <a:pt y="620" x="2992"/>
                  </a:lnTo>
                  <a:lnTo>
                    <a:pt y="642" x="3128"/>
                  </a:lnTo>
                  <a:lnTo>
                    <a:pt y="662" x="3260"/>
                  </a:lnTo>
                  <a:lnTo>
                    <a:pt y="678" x="3388"/>
                  </a:lnTo>
                  <a:lnTo>
                    <a:pt y="694" x="3512"/>
                  </a:lnTo>
                  <a:lnTo>
                    <a:pt y="708" x="3632"/>
                  </a:lnTo>
                  <a:lnTo>
                    <a:pt y="722" x="3750"/>
                  </a:lnTo>
                  <a:lnTo>
                    <a:pt y="732" x="3864"/>
                  </a:lnTo>
                  <a:lnTo>
                    <a:pt y="740" x="3974"/>
                  </a:lnTo>
                  <a:lnTo>
                    <a:pt y="748" x="4080"/>
                  </a:lnTo>
                  <a:lnTo>
                    <a:pt y="754" x="4184"/>
                  </a:lnTo>
                  <a:lnTo>
                    <a:pt y="758" x="4286"/>
                  </a:lnTo>
                  <a:lnTo>
                    <a:pt y="762" x="4384"/>
                  </a:lnTo>
                  <a:lnTo>
                    <a:pt y="762" x="4478"/>
                  </a:lnTo>
                  <a:lnTo>
                    <a:pt y="762" x="4570"/>
                  </a:lnTo>
                  <a:lnTo>
                    <a:pt y="760" x="4660"/>
                  </a:lnTo>
                  <a:lnTo>
                    <a:pt y="758" x="4746"/>
                  </a:lnTo>
                  <a:lnTo>
                    <a:pt y="754" x="4830"/>
                  </a:lnTo>
                  <a:lnTo>
                    <a:pt y="748" x="4912"/>
                  </a:lnTo>
                  <a:lnTo>
                    <a:pt y="740" x="4992"/>
                  </a:lnTo>
                  <a:lnTo>
                    <a:pt y="732" x="5068"/>
                  </a:lnTo>
                  <a:lnTo>
                    <a:pt y="724" x="5144"/>
                  </a:lnTo>
                  <a:lnTo>
                    <a:pt y="714" x="5216"/>
                  </a:lnTo>
                  <a:lnTo>
                    <a:pt y="714" x="5216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y="4335462" x="3175"/>
              <a:ext cy="1101725" cx="8166100"/>
            </a:xfrm>
            <a:custGeom>
              <a:pathLst>
                <a:path w="5144" extrusionOk="0" h="694">
                  <a:moveTo>
                    <a:pt y="70" x="0"/>
                  </a:moveTo>
                  <a:lnTo>
                    <a:pt y="70" x="0"/>
                  </a:lnTo>
                  <a:lnTo>
                    <a:pt y="66" x="18"/>
                  </a:lnTo>
                  <a:lnTo>
                    <a:pt y="56" x="72"/>
                  </a:lnTo>
                  <a:lnTo>
                    <a:pt y="42" x="164"/>
                  </a:lnTo>
                  <a:lnTo>
                    <a:pt y="34" x="224"/>
                  </a:lnTo>
                  <a:lnTo>
                    <a:pt y="26" x="294"/>
                  </a:lnTo>
                  <a:lnTo>
                    <a:pt y="20" x="372"/>
                  </a:lnTo>
                  <a:lnTo>
                    <a:pt y="14" x="462"/>
                  </a:lnTo>
                  <a:lnTo>
                    <a:pt y="8" x="560"/>
                  </a:lnTo>
                  <a:lnTo>
                    <a:pt y="4" x="670"/>
                  </a:lnTo>
                  <a:lnTo>
                    <a:pt y="2" x="790"/>
                  </a:lnTo>
                  <a:lnTo>
                    <a:pt y="0" x="920"/>
                  </a:lnTo>
                  <a:lnTo>
                    <a:pt y="2" x="1060"/>
                  </a:lnTo>
                  <a:lnTo>
                    <a:pt y="6" x="1210"/>
                  </a:lnTo>
                  <a:lnTo>
                    <a:pt y="14" x="1372"/>
                  </a:lnTo>
                  <a:lnTo>
                    <a:pt y="24" x="1544"/>
                  </a:lnTo>
                  <a:lnTo>
                    <a:pt y="40" x="1726"/>
                  </a:lnTo>
                  <a:lnTo>
                    <a:pt y="58" x="1920"/>
                  </a:lnTo>
                  <a:lnTo>
                    <a:pt y="80" x="2126"/>
                  </a:lnTo>
                  <a:lnTo>
                    <a:pt y="106" x="2342"/>
                  </a:lnTo>
                  <a:lnTo>
                    <a:pt y="138" x="2570"/>
                  </a:lnTo>
                  <a:lnTo>
                    <a:pt y="174" x="2808"/>
                  </a:lnTo>
                  <a:lnTo>
                    <a:pt y="216" x="3058"/>
                  </a:lnTo>
                  <a:lnTo>
                    <a:pt y="266" x="3320"/>
                  </a:lnTo>
                  <a:lnTo>
                    <a:pt y="320" x="3594"/>
                  </a:lnTo>
                  <a:lnTo>
                    <a:pt y="380" x="3880"/>
                  </a:lnTo>
                  <a:lnTo>
                    <a:pt y="448" x="4178"/>
                  </a:lnTo>
                  <a:lnTo>
                    <a:pt y="522" x="4488"/>
                  </a:lnTo>
                  <a:lnTo>
                    <a:pt y="604" x="4810"/>
                  </a:lnTo>
                  <a:lnTo>
                    <a:pt y="694" x="5144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y="4316412" x="4156075"/>
              <a:ext cy="927100" cx="4940300"/>
            </a:xfrm>
            <a:custGeom>
              <a:pathLst>
                <a:path w="3112" extrusionOk="0" h="584">
                  <a:moveTo>
                    <a:pt y="584" x="0"/>
                  </a:moveTo>
                  <a:lnTo>
                    <a:pt y="584" x="0"/>
                  </a:lnTo>
                  <a:lnTo>
                    <a:pt y="560" x="90"/>
                  </a:lnTo>
                  <a:lnTo>
                    <a:pt y="498" x="336"/>
                  </a:lnTo>
                  <a:lnTo>
                    <a:pt y="456" x="506"/>
                  </a:lnTo>
                  <a:lnTo>
                    <a:pt y="410" x="702"/>
                  </a:lnTo>
                  <a:lnTo>
                    <a:pt y="360" x="920"/>
                  </a:lnTo>
                  <a:lnTo>
                    <a:pt y="306" x="1154"/>
                  </a:lnTo>
                  <a:lnTo>
                    <a:pt y="254" x="1402"/>
                  </a:lnTo>
                  <a:lnTo>
                    <a:pt y="202" x="1656"/>
                  </a:lnTo>
                  <a:lnTo>
                    <a:pt y="154" x="1916"/>
                  </a:lnTo>
                  <a:lnTo>
                    <a:pt y="108" x="2174"/>
                  </a:lnTo>
                  <a:lnTo>
                    <a:pt y="88" x="2302"/>
                  </a:lnTo>
                  <a:lnTo>
                    <a:pt y="68" x="2426"/>
                  </a:lnTo>
                  <a:lnTo>
                    <a:pt y="52" x="2550"/>
                  </a:lnTo>
                  <a:lnTo>
                    <a:pt y="36" x="2670"/>
                  </a:lnTo>
                  <a:lnTo>
                    <a:pt y="24" x="2788"/>
                  </a:lnTo>
                  <a:lnTo>
                    <a:pt y="14" x="2900"/>
                  </a:lnTo>
                  <a:lnTo>
                    <a:pt y="6" x="3008"/>
                  </a:lnTo>
                  <a:lnTo>
                    <a:pt y="0" x="3112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y="4294187" x="-3905251"/>
              <a:ext cy="1892300" cx="13027838"/>
            </a:xfrm>
            <a:custGeom>
              <a:pathLst>
                <a:path w="8196" extrusionOk="0" h="1192">
                  <a:moveTo>
                    <a:pt y="512" x="8192"/>
                  </a:moveTo>
                  <a:lnTo>
                    <a:pt y="512" x="8192"/>
                  </a:lnTo>
                  <a:lnTo>
                    <a:pt y="542" x="8116"/>
                  </a:lnTo>
                  <a:lnTo>
                    <a:pt y="570" x="8040"/>
                  </a:lnTo>
                  <a:lnTo>
                    <a:pt y="596" x="7960"/>
                  </a:lnTo>
                  <a:lnTo>
                    <a:pt y="620" x="7878"/>
                  </a:lnTo>
                  <a:lnTo>
                    <a:pt y="644" x="7794"/>
                  </a:lnTo>
                  <a:lnTo>
                    <a:pt y="666" x="7706"/>
                  </a:lnTo>
                  <a:lnTo>
                    <a:pt y="684" x="7616"/>
                  </a:lnTo>
                  <a:lnTo>
                    <a:pt y="702" x="7522"/>
                  </a:lnTo>
                  <a:lnTo>
                    <a:pt y="718" x="7424"/>
                  </a:lnTo>
                  <a:lnTo>
                    <a:pt y="730" x="7322"/>
                  </a:lnTo>
                  <a:lnTo>
                    <a:pt y="742" x="7216"/>
                  </a:lnTo>
                  <a:lnTo>
                    <a:pt y="750" x="7106"/>
                  </a:lnTo>
                  <a:lnTo>
                    <a:pt y="758" x="6992"/>
                  </a:lnTo>
                  <a:lnTo>
                    <a:pt y="762" x="6872"/>
                  </a:lnTo>
                  <a:lnTo>
                    <a:pt y="762" x="6748"/>
                  </a:lnTo>
                  <a:lnTo>
                    <a:pt y="760" x="6618"/>
                  </a:lnTo>
                  <a:lnTo>
                    <a:pt y="756" x="6482"/>
                  </a:lnTo>
                  <a:lnTo>
                    <a:pt y="750" x="6342"/>
                  </a:lnTo>
                  <a:lnTo>
                    <a:pt y="740" x="6196"/>
                  </a:lnTo>
                  <a:lnTo>
                    <a:pt y="726" x="6042"/>
                  </a:lnTo>
                  <a:lnTo>
                    <a:pt y="710" x="5882"/>
                  </a:lnTo>
                  <a:lnTo>
                    <a:pt y="690" x="5716"/>
                  </a:lnTo>
                  <a:lnTo>
                    <a:pt y="668" x="5544"/>
                  </a:lnTo>
                  <a:lnTo>
                    <a:pt y="642" x="5364"/>
                  </a:lnTo>
                  <a:lnTo>
                    <a:pt y="612" x="5176"/>
                  </a:lnTo>
                  <a:lnTo>
                    <a:pt y="578" x="4982"/>
                  </a:lnTo>
                  <a:lnTo>
                    <a:pt y="540" x="4778"/>
                  </a:lnTo>
                  <a:lnTo>
                    <a:pt y="500" x="4568"/>
                  </a:lnTo>
                  <a:lnTo>
                    <a:pt y="454" x="4348"/>
                  </a:lnTo>
                  <a:lnTo>
                    <a:pt y="406" x="4122"/>
                  </a:lnTo>
                  <a:lnTo>
                    <a:pt y="354" x="3886"/>
                  </a:lnTo>
                  <a:lnTo>
                    <a:pt y="296" x="3640"/>
                  </a:lnTo>
                  <a:lnTo>
                    <a:pt y="296" x="3640"/>
                  </a:lnTo>
                  <a:lnTo>
                    <a:pt y="240" x="3396"/>
                  </a:lnTo>
                  <a:lnTo>
                    <a:pt y="192" x="3160"/>
                  </a:lnTo>
                  <a:lnTo>
                    <a:pt y="148" x="2934"/>
                  </a:lnTo>
                  <a:lnTo>
                    <a:pt y="112" x="2718"/>
                  </a:lnTo>
                  <a:lnTo>
                    <a:pt y="82" x="2512"/>
                  </a:lnTo>
                  <a:lnTo>
                    <a:pt y="56" x="2314"/>
                  </a:lnTo>
                  <a:lnTo>
                    <a:pt y="36" x="2126"/>
                  </a:lnTo>
                  <a:lnTo>
                    <a:pt y="20" x="1948"/>
                  </a:lnTo>
                  <a:lnTo>
                    <a:pt y="10" x="1776"/>
                  </a:lnTo>
                  <a:lnTo>
                    <a:pt y="2" x="1616"/>
                  </a:lnTo>
                  <a:lnTo>
                    <a:pt y="0" x="1462"/>
                  </a:lnTo>
                  <a:lnTo>
                    <a:pt y="0" x="1318"/>
                  </a:lnTo>
                  <a:lnTo>
                    <a:pt y="4" x="1182"/>
                  </a:lnTo>
                  <a:lnTo>
                    <a:pt y="10" x="1054"/>
                  </a:lnTo>
                  <a:lnTo>
                    <a:pt y="20" x="934"/>
                  </a:lnTo>
                  <a:lnTo>
                    <a:pt y="30" x="822"/>
                  </a:lnTo>
                  <a:lnTo>
                    <a:pt y="44" x="716"/>
                  </a:lnTo>
                  <a:lnTo>
                    <a:pt y="58" x="620"/>
                  </a:lnTo>
                  <a:lnTo>
                    <a:pt y="74" x="530"/>
                  </a:lnTo>
                  <a:lnTo>
                    <a:pt y="92" x="450"/>
                  </a:lnTo>
                  <a:lnTo>
                    <a:pt y="108" x="374"/>
                  </a:lnTo>
                  <a:lnTo>
                    <a:pt y="126" x="308"/>
                  </a:lnTo>
                  <a:lnTo>
                    <a:pt y="144" x="248"/>
                  </a:lnTo>
                  <a:lnTo>
                    <a:pt y="160" x="194"/>
                  </a:lnTo>
                  <a:lnTo>
                    <a:pt y="176" x="148"/>
                  </a:lnTo>
                  <a:lnTo>
                    <a:pt y="192" x="108"/>
                  </a:lnTo>
                  <a:lnTo>
                    <a:pt y="216" x="48"/>
                  </a:lnTo>
                  <a:lnTo>
                    <a:pt y="234" x="12"/>
                  </a:lnTo>
                  <a:lnTo>
                    <a:pt y="240" x="0"/>
                  </a:lnTo>
                  <a:lnTo>
                    <a:pt y="1192" x="0"/>
                  </a:lnTo>
                  <a:lnTo>
                    <a:pt y="1192" x="8192"/>
                  </a:lnTo>
                  <a:lnTo>
                    <a:pt y="1192" x="8192"/>
                  </a:lnTo>
                  <a:lnTo>
                    <a:pt y="1186" x="8196"/>
                  </a:lnTo>
                  <a:lnTo>
                    <a:pt y="1186" x="8196"/>
                  </a:lnTo>
                  <a:lnTo>
                    <a:pt y="510" x="8196"/>
                  </a:lnTo>
                  <a:lnTo>
                    <a:pt y="510" x="8196"/>
                  </a:lnTo>
                  <a:lnTo>
                    <a:pt y="512" x="8192"/>
                  </a:lnTo>
                  <a:lnTo>
                    <a:pt y="512" x="81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</p:grpSp>
      <p:sp>
        <p:nvSpPr>
          <p:cNvPr id="16" name="Shape 16"/>
          <p:cNvSpPr txBox="1"/>
          <p:nvPr>
            <p:ph type="title"/>
          </p:nvPr>
        </p:nvSpPr>
        <p:spPr>
          <a:xfrm>
            <a:off y="338328" x="457200"/>
            <a:ext cy="1252727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rgbClr val="FFFFFF"/>
              </a:buClr>
              <a:buFont typeface="Galdeano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y="6250164" x="5163671"/>
            <a:ext cy="365125" cx="378669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y="6250164" x="193638"/>
            <a:ext cy="365125" cx="378669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y="6250162" x="3991087"/>
            <a:ext cy="365125" cx="116182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y="2675466" x="872066"/>
            <a:ext cy="3450695" cx="740833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21920" marL="274320">
              <a:spcBef>
                <a:spcPts val="480"/>
              </a:spcBef>
              <a:buClr>
                <a:schemeClr val="accent1"/>
              </a:buClr>
              <a:buFont typeface="Noto Symbol"/>
              <a:buChar char="∗"/>
              <a:defRPr/>
            </a:lvl1pPr>
            <a:lvl2pPr algn="l" rtl="0" marR="0" indent="-144462" marL="576263">
              <a:spcBef>
                <a:spcPts val="440"/>
              </a:spcBef>
              <a:buClr>
                <a:schemeClr val="accent1"/>
              </a:buClr>
              <a:buFont typeface="Noto Symbol"/>
              <a:buChar char="∗"/>
              <a:defRPr/>
            </a:lvl2pPr>
            <a:lvl3pPr algn="l" rtl="0" marR="0" indent="-106362" marL="855663">
              <a:spcBef>
                <a:spcPts val="400"/>
              </a:spcBef>
              <a:buClr>
                <a:schemeClr val="accent1"/>
              </a:buClr>
              <a:buFont typeface="Noto Symbol"/>
              <a:buChar char="∗"/>
              <a:defRPr/>
            </a:lvl3pPr>
            <a:lvl4pPr algn="l" rtl="0" marR="0" indent="-114300" marL="1143000">
              <a:spcBef>
                <a:spcPts val="360"/>
              </a:spcBef>
              <a:buClr>
                <a:schemeClr val="accent1"/>
              </a:buClr>
              <a:buFont typeface="Noto Symbol"/>
              <a:buChar char="∗"/>
              <a:defRPr/>
            </a:lvl4pPr>
            <a:lvl5pPr algn="l" rtl="0" marR="0" indent="-129539" marL="1463040">
              <a:spcBef>
                <a:spcPts val="320"/>
              </a:spcBef>
              <a:buClr>
                <a:schemeClr val="accent1"/>
              </a:buClr>
              <a:buFont typeface="Noto Symbol"/>
              <a:buChar char="∗"/>
              <a:defRPr/>
            </a:lvl5pPr>
            <a:lvl6pPr algn="l" rtl="0" marR="0" indent="-144779" marL="1783079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6pPr>
            <a:lvl7pPr algn="l" rtl="0" marR="0" indent="-147320" marL="210312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7pPr>
            <a:lvl8pPr algn="l" rtl="0" marR="0" indent="-149860" marL="242316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8pPr>
            <a:lvl9pPr algn="l" rtl="0" marR="0" indent="-139700" marL="274320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4"/><Relationship Target="../media/image10.jpg" Type="http://schemas.openxmlformats.org/officeDocument/2006/relationships/image" Id="rId3"/><Relationship Target="../media/image16.png" Type="http://schemas.openxmlformats.org/officeDocument/2006/relationships/image" Id="rId5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6.png" Type="http://schemas.openxmlformats.org/officeDocument/2006/relationships/image" Id="rId4"/><Relationship Target="../media/image14.jpg" Type="http://schemas.openxmlformats.org/officeDocument/2006/relationships/image" Id="rId3"/><Relationship Target="../media/image19.jpg" Type="http://schemas.openxmlformats.org/officeDocument/2006/relationships/image" Id="rId6"/><Relationship Target="../media/image15.jpg" Type="http://schemas.openxmlformats.org/officeDocument/2006/relationships/image" Id="rId5"/><Relationship Target="../media/image18.jpg" Type="http://schemas.openxmlformats.org/officeDocument/2006/relationships/image" Id="rId7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4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2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1.png" Type="http://schemas.openxmlformats.org/officeDocument/2006/relationships/image" Id="rId4"/><Relationship Target="../media/image23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1.png" Type="http://schemas.openxmlformats.org/officeDocument/2006/relationships/image" Id="rId4"/><Relationship Target="../media/image28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8.png" Type="http://schemas.openxmlformats.org/officeDocument/2006/relationships/image" Id="rId3"/><Relationship Target="http://www.who.int/mediacentre/factsheets/fs310/en/index4.html" Type="http://schemas.openxmlformats.org/officeDocument/2006/relationships/hyperlink" TargetMode="External" Id="rId5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5.gif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7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4"/><Relationship Target="../media/image04.png" Type="http://schemas.openxmlformats.org/officeDocument/2006/relationships/image" Id="rId3"/><Relationship Target="../media/image00.jp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01.jpg" Type="http://schemas.openxmlformats.org/officeDocument/2006/relationships/image" Id="rId3"/><Relationship Target="../media/image04.pn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4"/><Relationship Target="../media/image04.png" Type="http://schemas.openxmlformats.org/officeDocument/2006/relationships/image" Id="rId3"/><Relationship Target="../media/image07.jp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jpg" Type="http://schemas.openxmlformats.org/officeDocument/2006/relationships/image" Id="rId4"/><Relationship Target="../media/image04.png" Type="http://schemas.openxmlformats.org/officeDocument/2006/relationships/image" Id="rId3"/><Relationship Target="../media/image11.png" Type="http://schemas.openxmlformats.org/officeDocument/2006/relationships/image" Id="rId6"/><Relationship Target="../media/image20.jpg" Type="http://schemas.openxmlformats.org/officeDocument/2006/relationships/image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 txBox="1"/>
          <p:nvPr>
            <p:ph type="ctrTitle"/>
          </p:nvPr>
        </p:nvSpPr>
        <p:spPr>
          <a:xfrm>
            <a:off y="1600200" x="685800"/>
            <a:ext cy="1780107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Galdeano"/>
              <a:buNone/>
            </a:pPr>
            <a:r>
              <a:rPr strike="noStrike" u="none" b="1" cap="none" baseline="0" sz="4400" lang="en-US" i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Low-Cost, Portable, Pneumonia Diagnostic Device</a:t>
            </a:r>
          </a:p>
        </p:txBody>
      </p:sp>
      <p:sp>
        <p:nvSpPr>
          <p:cNvPr id="133" name="Shape 133"/>
          <p:cNvSpPr txBox="1"/>
          <p:nvPr>
            <p:ph idx="1" type="subTitle"/>
          </p:nvPr>
        </p:nvSpPr>
        <p:spPr>
          <a:xfrm>
            <a:off y="3556001" x="1371600"/>
            <a:ext cy="1473199" cx="6400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Sheun Aluko</a:t>
            </a:r>
          </a:p>
          <a:p>
            <a:pPr algn="ctr" rtl="0" lvl="0" marR="0" indent="0" marL="0">
              <a:spcBef>
                <a:spcPts val="22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0" cap="none" baseline="0" sz="1100" i="0">
              <a:solidFill>
                <a:srgbClr val="FFFFFF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algn="ctr" rtl="0" lvl="0" marR="0" indent="0" marL="0"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strike="noStrike" u="none" b="1" cap="none" baseline="0" sz="2000" lang="en-US" i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Team Members</a:t>
            </a:r>
            <a:r>
              <a:rPr strike="noStrike" u="none" b="0" cap="none" baseline="0" sz="2000" lang="en-US" i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: Lauren Bedell and Clark Ingram</a:t>
            </a:r>
          </a:p>
          <a:p>
            <a:pPr algn="ctr" rtl="0" lvl="0" marR="0" indent="0" marL="0"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strike="noStrike" u="none" b="1" cap="none" baseline="0" sz="2000" lang="en-US" i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Mentor</a:t>
            </a:r>
            <a:r>
              <a:rPr strike="noStrike" u="none" b="0" cap="none" baseline="0" sz="2000" lang="en-US" i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: Dr. Dan Moran</a:t>
            </a:r>
          </a:p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y="6250162" x="3991087"/>
            <a:ext cy="365125" cx="116182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y="338328" x="457200"/>
            <a:ext cy="1252727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Galdeano"/>
              <a:buNone/>
            </a:pPr>
            <a:r>
              <a:rPr strike="noStrike" u="none" b="0" cap="none" baseline="0" sz="4400" lang="en-US" i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Device Connectivity</a:t>
            </a:r>
          </a:p>
        </p:txBody>
      </p:sp>
      <p:sp>
        <p:nvSpPr>
          <p:cNvPr id="241" name="Shape 241"/>
          <p:cNvSpPr txBox="1"/>
          <p:nvPr>
            <p:ph idx="12" type="sldNum"/>
          </p:nvPr>
        </p:nvSpPr>
        <p:spPr>
          <a:xfrm>
            <a:off y="6250162" x="3991087"/>
            <a:ext cy="365125" cx="116182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524000" x="1405758"/>
            <a:ext cy="4557393" cx="6076995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524000" x="1567695"/>
            <a:ext cy="4622684" cx="5753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1931611" x="1596292"/>
            <a:ext cy="3807460" cx="572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y="338328" x="457200"/>
            <a:ext cy="1252727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Galdeano"/>
              <a:buNone/>
            </a:pPr>
            <a:r>
              <a:rPr strike="noStrike" u="none" b="0" cap="none" baseline="0" sz="3950" lang="en-US" i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Parts, Manufacturing, and Assembly</a:t>
            </a:r>
          </a:p>
        </p:txBody>
      </p:sp>
      <p:sp>
        <p:nvSpPr>
          <p:cNvPr id="250" name="Shape 250"/>
          <p:cNvSpPr txBox="1"/>
          <p:nvPr>
            <p:ph idx="12" type="sldNum"/>
          </p:nvPr>
        </p:nvSpPr>
        <p:spPr>
          <a:xfrm>
            <a:off y="6250162" x="3991087"/>
            <a:ext cy="365125" cx="116182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524000" x="3114675"/>
            <a:ext cy="4829174" cx="291464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y="2971800" x="2149565"/>
            <a:ext cy="1138772" cx="517654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5000" lang="en-US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&lt;$150 and &lt;0.5 kg 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y="338328" x="457200"/>
            <a:ext cy="1252727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Galdeano"/>
              <a:buNone/>
            </a:pPr>
            <a:r>
              <a:rPr strike="noStrike" u="none" b="0" cap="none" baseline="0" sz="4400" lang="en-US" i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Proof of Concept / Prototype </a:t>
            </a:r>
          </a:p>
        </p:txBody>
      </p:sp>
      <p:sp>
        <p:nvSpPr>
          <p:cNvPr id="259" name="Shape 259"/>
          <p:cNvSpPr txBox="1"/>
          <p:nvPr>
            <p:ph idx="12" type="sldNum"/>
          </p:nvPr>
        </p:nvSpPr>
        <p:spPr>
          <a:xfrm>
            <a:off y="6250162" x="3991087"/>
            <a:ext cy="365125" cx="116182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31991" x="1143000"/>
            <a:ext cy="3853472" cx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752600" x="381000"/>
            <a:ext cy="4713338" cx="838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1515825" x="5340112"/>
            <a:ext cy="2567164" cx="342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 rotWithShape="1">
          <a:blip r:embed="rId6">
            <a:alphaModFix/>
          </a:blip>
          <a:srcRect t="0" b="0" r="0" l="0"/>
          <a:stretch/>
        </p:blipFill>
        <p:spPr>
          <a:xfrm>
            <a:off y="4109269" x="2860556"/>
            <a:ext cy="2567164" cx="342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 rotWithShape="1">
          <a:blip r:embed="rId7">
            <a:alphaModFix/>
          </a:blip>
          <a:srcRect t="0" b="0" r="0" l="0"/>
          <a:stretch/>
        </p:blipFill>
        <p:spPr>
          <a:xfrm>
            <a:off y="1542101" x="591206"/>
            <a:ext cy="2567164" cx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y="338328" x="457200"/>
            <a:ext cy="1252727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Galdeano"/>
              <a:buNone/>
            </a:pPr>
            <a:r>
              <a:rPr strike="noStrike" u="none" b="0" cap="none" baseline="0" sz="4400" lang="en-US" i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Conclusions</a:t>
            </a: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y="2679191" x="676654"/>
            <a:ext cy="3447288" cx="382219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74320" marL="27432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Was the problem resolved? </a:t>
            </a:r>
          </a:p>
          <a:p>
            <a:pPr algn="l" rtl="0" lvl="0" marR="0" indent="-121920" marL="274320">
              <a:spcBef>
                <a:spcPts val="48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0" cap="none" baseline="0" sz="2400" i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algn="l" rtl="0" lvl="1" marR="0" indent="-284163" marL="576263">
              <a:spcBef>
                <a:spcPts val="440"/>
              </a:spcBef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strike="noStrike" u="none" b="0" cap="none" baseline="0" sz="22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LDA classifier training</a:t>
            </a:r>
          </a:p>
          <a:p>
            <a:pPr algn="l" rtl="0" lvl="1" marR="0" indent="-284163" marL="576263">
              <a:spcBef>
                <a:spcPts val="440"/>
              </a:spcBef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strike="noStrike" u="none" b="0" cap="none" baseline="0" sz="22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Regulatory approval </a:t>
            </a:r>
          </a:p>
          <a:p>
            <a:pPr algn="l" rtl="0" lvl="1" marR="0" indent="-144462" marL="576263">
              <a:spcBef>
                <a:spcPts val="44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0" cap="none" baseline="0" sz="2200" i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271" name="Shape 271"/>
          <p:cNvSpPr txBox="1"/>
          <p:nvPr>
            <p:ph idx="2" type="body"/>
          </p:nvPr>
        </p:nvSpPr>
        <p:spPr>
          <a:xfrm>
            <a:off y="2679191" x="4645151"/>
            <a:ext cy="3447288" cx="382219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74320" marL="27432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Future Directions? </a:t>
            </a:r>
          </a:p>
          <a:p>
            <a:pPr algn="l" rtl="0" lvl="1" marR="0" indent="-284163" marL="576263">
              <a:spcBef>
                <a:spcPts val="440"/>
              </a:spcBef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strike="noStrike" u="none" b="0" cap="none" baseline="0" sz="22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Clinical trial </a:t>
            </a:r>
          </a:p>
          <a:p>
            <a:pPr algn="l" rtl="0" lvl="1" marR="0" indent="-284163" marL="576263">
              <a:spcBef>
                <a:spcPts val="440"/>
              </a:spcBef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strike="noStrike" u="none" b="0" cap="none" baseline="0" sz="22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Improved device components and assembly </a:t>
            </a:r>
          </a:p>
          <a:p>
            <a:pPr algn="l" rtl="0" lvl="2" marR="0" indent="-233362" marL="855663">
              <a:spcBef>
                <a:spcPts val="400"/>
              </a:spcBef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strike="noStrike" u="none" b="0" cap="none" baseline="0" sz="20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ADC, microphone, DSP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y="2690648" x="641131"/>
            <a:ext cy="3447288" cx="382219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74320" marL="27432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IP </a:t>
            </a:r>
          </a:p>
          <a:p>
            <a:pPr algn="l" rtl="0" lvl="1" marR="0" indent="-284163" marL="576263">
              <a:spcBef>
                <a:spcPts val="440"/>
              </a:spcBef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strike="noStrike" u="none" b="0" cap="none" baseline="0" sz="22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Device components licensed </a:t>
            </a:r>
          </a:p>
          <a:p>
            <a:pPr algn="l" rtl="0" lvl="1" marR="0" indent="-284163" marL="576263">
              <a:spcBef>
                <a:spcPts val="440"/>
              </a:spcBef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strike="noStrike" u="none" b="0" cap="none" baseline="0" sz="22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Software algorithm and application of licensed devices may be patentable</a:t>
            </a:r>
          </a:p>
          <a:p>
            <a:pPr algn="l" rtl="0" lvl="1" marR="0" indent="-284163" marL="576263">
              <a:spcBef>
                <a:spcPts val="440"/>
              </a:spcBef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strike="noStrike" u="none" b="0" cap="none" baseline="0" sz="22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Completely functional prototype yet to be made </a:t>
            </a:r>
          </a:p>
          <a:p>
            <a:pPr algn="l" rtl="0" lvl="1" marR="0" indent="-9843" marL="301943">
              <a:spcBef>
                <a:spcPts val="44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0" cap="none" baseline="0" sz="2200" i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algn="l" rtl="0" lvl="1" marR="0" indent="-144462" marL="576263">
              <a:spcBef>
                <a:spcPts val="44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0" cap="none" baseline="0" sz="2200" i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y="2819400" x="4648200"/>
            <a:ext cy="3447288" cx="382219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74320" marL="27432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strike="noStrike" u="none" b="0" cap="none" baseline="0" sz="22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What did we learn? </a:t>
            </a:r>
          </a:p>
          <a:p>
            <a:pPr algn="l" rtl="0" lvl="0" marR="0" indent="-133350" marL="274320">
              <a:lnSpc>
                <a:spcPct val="80000"/>
              </a:lnSpc>
              <a:spcBef>
                <a:spcPts val="444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0" cap="none" baseline="0" sz="2200" i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algn="l" rtl="0" lvl="1" marR="0" indent="-284163" marL="576263">
              <a:lnSpc>
                <a:spcPct val="80000"/>
              </a:lnSpc>
              <a:spcBef>
                <a:spcPts val="410"/>
              </a:spcBef>
              <a:buClr>
                <a:schemeClr val="accent1"/>
              </a:buClr>
              <a:buSzPct val="97619"/>
              <a:buFont typeface="Noto Symbol"/>
              <a:buChar char="∗"/>
            </a:pPr>
            <a:r>
              <a:rPr strike="noStrike" u="none" b="0" cap="none" baseline="0" sz="205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Foresight and planning crucial</a:t>
            </a:r>
          </a:p>
          <a:p>
            <a:pPr algn="l" rtl="0" lvl="1" marR="0" indent="-284163" marL="576263">
              <a:lnSpc>
                <a:spcPct val="80000"/>
              </a:lnSpc>
              <a:spcBef>
                <a:spcPts val="410"/>
              </a:spcBef>
              <a:buClr>
                <a:schemeClr val="accent1"/>
              </a:buClr>
              <a:buSzPct val="97619"/>
              <a:buFont typeface="Noto Symbol"/>
              <a:buChar char="∗"/>
            </a:pPr>
            <a:r>
              <a:rPr strike="noStrike" u="none" b="0" cap="none" baseline="0" sz="205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Co-dependency of device components </a:t>
            </a:r>
          </a:p>
          <a:p>
            <a:pPr algn="l" rtl="0" lvl="1" marR="0" indent="-284163" marL="576263">
              <a:lnSpc>
                <a:spcPct val="80000"/>
              </a:lnSpc>
              <a:spcBef>
                <a:spcPts val="410"/>
              </a:spcBef>
              <a:buClr>
                <a:schemeClr val="accent1"/>
              </a:buClr>
              <a:buSzPct val="97619"/>
              <a:buFont typeface="Noto Symbol"/>
              <a:buChar char="∗"/>
            </a:pPr>
            <a:r>
              <a:rPr strike="noStrike" u="none" b="0" cap="none" baseline="0" sz="205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Engineering design is not an individual process</a:t>
            </a:r>
          </a:p>
          <a:p>
            <a:pPr algn="l" rtl="0" lvl="2" marR="0" indent="-233362" marL="855663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97368"/>
              <a:buFont typeface="Noto Symbol"/>
              <a:buChar char="∗"/>
            </a:pPr>
            <a:r>
              <a:rPr strike="noStrike" u="none" b="0" cap="none" baseline="0" sz="185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Diversity of skillsets </a:t>
            </a:r>
          </a:p>
          <a:p>
            <a:pPr algn="l" rtl="0" lvl="2" marR="0" indent="-233362" marL="855663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97368"/>
              <a:buFont typeface="Noto Symbol"/>
              <a:buChar char="∗"/>
            </a:pPr>
            <a:r>
              <a:rPr strike="noStrike" u="none" b="0" cap="none" baseline="0" sz="185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Division of work </a:t>
            </a:r>
          </a:p>
          <a:p>
            <a:pPr algn="l" rtl="0" lvl="2" marR="0" indent="-233362" marL="855663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97368"/>
              <a:buFont typeface="Noto Symbol"/>
              <a:buChar char="∗"/>
            </a:pPr>
            <a:r>
              <a:rPr strike="noStrike" u="none" b="0" cap="none" baseline="0" sz="185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Time management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/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/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y="2362200" x="381000"/>
            <a:ext cy="4190999" cx="740833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74320" marL="27432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strike="noStrike" u="none" b="1" cap="none" baseline="0" sz="28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Team Members</a:t>
            </a:r>
            <a:r>
              <a:rPr strike="noStrike" u="none" b="0" cap="none" baseline="0" sz="28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algn="l" rtl="0" lvl="1" marR="0" indent="-284163" marL="576263">
              <a:spcBef>
                <a:spcPts val="480"/>
              </a:spcBef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Lauren Bedell</a:t>
            </a:r>
          </a:p>
          <a:p>
            <a:pPr algn="l" rtl="0" lvl="1" marR="0" indent="-284163" marL="576263">
              <a:spcBef>
                <a:spcPts val="480"/>
              </a:spcBef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Clark Ingram</a:t>
            </a:r>
          </a:p>
          <a:p>
            <a:pPr algn="l" rtl="0" lvl="1" marR="0" indent="-195262" marL="576263">
              <a:spcBef>
                <a:spcPts val="28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0" cap="none" baseline="0" sz="1400" i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algn="l" rtl="0" lvl="0" marR="0" indent="-274320" marL="274320">
              <a:spcBef>
                <a:spcPts val="560"/>
              </a:spcBef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strike="noStrike" u="none" b="1" cap="none" baseline="0" sz="28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Mentor</a:t>
            </a:r>
            <a:r>
              <a:rPr strike="noStrike" u="none" b="0" cap="none" baseline="0" sz="28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Dr. Dan Moran</a:t>
            </a:r>
          </a:p>
          <a:p>
            <a:pPr algn="l" rtl="0" lvl="0" marR="0" indent="-185420" marL="274320">
              <a:spcBef>
                <a:spcPts val="28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0" cap="none" baseline="0" sz="1400" i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algn="l" rtl="0" lvl="0" marR="0" indent="-274320" marL="274320">
              <a:spcBef>
                <a:spcPts val="560"/>
              </a:spcBef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strike="noStrike" u="none" b="1" cap="none" baseline="0" sz="28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Professor</a:t>
            </a:r>
            <a:r>
              <a:rPr strike="noStrike" u="none" b="0" cap="none" baseline="0" sz="28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Dr. Joseph Klaesner</a:t>
            </a:r>
          </a:p>
          <a:p>
            <a:pPr algn="l" rtl="0" lvl="0" marR="0" indent="-172720" marL="274320">
              <a:spcBef>
                <a:spcPts val="32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0" cap="none" baseline="0" sz="1600" i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algn="l" rtl="0" lvl="0" marR="0" indent="-274320" marL="274320">
              <a:spcBef>
                <a:spcPts val="560"/>
              </a:spcBef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strike="noStrike" u="none" b="1" cap="none" baseline="0" sz="28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TA</a:t>
            </a:r>
            <a:r>
              <a:rPr strike="noStrike" u="none" b="0" cap="none" baseline="0" sz="28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Rebecca Gilson</a:t>
            </a:r>
          </a:p>
        </p:txBody>
      </p:sp>
      <p:sp>
        <p:nvSpPr>
          <p:cNvPr id="279" name="Shape 279"/>
          <p:cNvSpPr txBox="1"/>
          <p:nvPr>
            <p:ph type="title"/>
          </p:nvPr>
        </p:nvSpPr>
        <p:spPr>
          <a:xfrm>
            <a:off y="338328" x="457200"/>
            <a:ext cy="1252727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Galdeano"/>
              <a:buNone/>
            </a:pPr>
            <a:r>
              <a:rPr strike="noStrike" u="none" b="0" cap="none" baseline="0" sz="4400" lang="en-US" i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Acknowledgements</a:t>
            </a:r>
          </a:p>
        </p:txBody>
      </p:sp>
      <p:sp>
        <p:nvSpPr>
          <p:cNvPr id="280" name="Shape 280"/>
          <p:cNvSpPr txBox="1"/>
          <p:nvPr>
            <p:ph idx="12" type="sldNum"/>
          </p:nvPr>
        </p:nvSpPr>
        <p:spPr>
          <a:xfrm>
            <a:off y="6250162" x="3991087"/>
            <a:ext cy="365125" cx="116182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5" name="Shape 285"/>
          <p:cNvSpPr txBox="1"/>
          <p:nvPr>
            <p:ph type="ctrTitle"/>
          </p:nvPr>
        </p:nvSpPr>
        <p:spPr>
          <a:xfrm>
            <a:off y="1600200" x="685800"/>
            <a:ext cy="1780107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Galdeano"/>
              <a:buNone/>
            </a:pPr>
            <a:r>
              <a:rPr strike="noStrike" u="none" b="0" cap="none" baseline="0" sz="4400" lang="en-US" i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Questions?</a:t>
            </a:r>
          </a:p>
        </p:txBody>
      </p:sp>
      <p:sp>
        <p:nvSpPr>
          <p:cNvPr id="286" name="Shape 286"/>
          <p:cNvSpPr txBox="1"/>
          <p:nvPr>
            <p:ph idx="1" type="subTitle"/>
          </p:nvPr>
        </p:nvSpPr>
        <p:spPr>
          <a:xfrm>
            <a:off y="3556001" x="1371600"/>
            <a:ext cy="1473199" cx="6400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0" cap="none" baseline="0" sz="2000" i="0">
              <a:solidFill>
                <a:srgbClr val="FFFFFF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287" name="Shape 287"/>
          <p:cNvSpPr txBox="1"/>
          <p:nvPr>
            <p:ph idx="12" type="sldNum"/>
          </p:nvPr>
        </p:nvSpPr>
        <p:spPr>
          <a:xfrm>
            <a:off y="6250162" x="3991087"/>
            <a:ext cy="365125" cx="116182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2" name="Shape 292"/>
          <p:cNvSpPr txBox="1"/>
          <p:nvPr>
            <p:ph idx="12" type="sldNum"/>
          </p:nvPr>
        </p:nvSpPr>
        <p:spPr>
          <a:xfrm>
            <a:off y="6250162" x="3991087"/>
            <a:ext cy="365125" cx="116182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293" name="Shape 293"/>
          <p:cNvSpPr txBox="1"/>
          <p:nvPr>
            <p:ph type="title"/>
          </p:nvPr>
        </p:nvSpPr>
        <p:spPr>
          <a:xfrm>
            <a:off y="338328" x="457200"/>
            <a:ext cy="1252727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Galdeano"/>
              <a:buNone/>
            </a:pPr>
            <a:r>
              <a:rPr strike="noStrike" u="none" b="0" cap="none" baseline="0" sz="4400" lang="en-US" i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PCB Schematic</a:t>
            </a:r>
          </a:p>
        </p:txBody>
      </p:sp>
      <p:pic>
        <p:nvPicPr>
          <p:cNvPr id="294" name="Shape 29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590800" x="1524000"/>
            <a:ext cy="3451225" cx="613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9" name="Shape 299"/>
          <p:cNvSpPr txBox="1"/>
          <p:nvPr>
            <p:ph idx="12" type="sldNum"/>
          </p:nvPr>
        </p:nvSpPr>
        <p:spPr>
          <a:xfrm>
            <a:off y="6250162" x="3991087"/>
            <a:ext cy="365125" cx="116182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300" name="Shape 300"/>
          <p:cNvSpPr txBox="1"/>
          <p:nvPr>
            <p:ph type="title"/>
          </p:nvPr>
        </p:nvSpPr>
        <p:spPr>
          <a:xfrm>
            <a:off y="338328" x="457200"/>
            <a:ext cy="1252727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Galdeano"/>
              <a:buNone/>
            </a:pPr>
            <a:r>
              <a:rPr strike="noStrike" u="none" b="0" cap="none" baseline="0" sz="4400" lang="en-US" i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Assembled Device Enclosure</a:t>
            </a:r>
          </a:p>
        </p:txBody>
      </p:sp>
      <p:pic>
        <p:nvPicPr>
          <p:cNvPr id="301" name="Shape 30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674938" x="1848236"/>
            <a:ext cy="3451225" cx="5455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y="2675466" x="872066"/>
            <a:ext cy="3450695" cx="740833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121920" marL="274320"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0" cap="none" baseline="0" sz="2400" i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307" name="Shape 307"/>
          <p:cNvSpPr txBox="1"/>
          <p:nvPr>
            <p:ph idx="12" type="sldNum"/>
          </p:nvPr>
        </p:nvSpPr>
        <p:spPr>
          <a:xfrm>
            <a:off y="6250162" x="3991087"/>
            <a:ext cy="365125" cx="116182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308" name="Shape 308"/>
          <p:cNvSpPr txBox="1"/>
          <p:nvPr>
            <p:ph type="title"/>
          </p:nvPr>
        </p:nvSpPr>
        <p:spPr>
          <a:xfrm>
            <a:off y="338328" x="457200"/>
            <a:ext cy="728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Galdeano"/>
              <a:buNone/>
            </a:pPr>
            <a:r>
              <a:rPr strike="noStrike" u="none" b="0" cap="none" baseline="0" sz="3950" lang="en-US" i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Frequency Band Information</a:t>
            </a:r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09675" x="2919413"/>
            <a:ext cy="4438650" cx="330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5867400" x="2535784"/>
            <a:ext cy="152399" cx="401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y="338328" x="457200"/>
            <a:ext cy="1252727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Galdeano"/>
              <a:buNone/>
            </a:pPr>
            <a:r>
              <a:rPr strike="noStrike" u="none" b="0" cap="none" baseline="0" sz="4400" lang="en-US" i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Pneumonia Detection</a:t>
            </a:r>
          </a:p>
        </p:txBody>
      </p:sp>
      <p:pic>
        <p:nvPicPr>
          <p:cNvPr id="316" name="Shape 3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71600" x="914400"/>
            <a:ext cy="4754563" cx="725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6400800" x="2362200"/>
            <a:ext cy="152399" cx="401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y="338328" x="457200"/>
            <a:ext cy="1252727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Galdeano"/>
              <a:buNone/>
            </a:pPr>
            <a:r>
              <a:rPr strike="noStrike" u="none" b="0" cap="none" baseline="0" sz="4400" lang="en-US" i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Global Prevalence of Pneumonia</a:t>
            </a:r>
          </a:p>
        </p:txBody>
      </p:sp>
      <p:pic>
        <p:nvPicPr>
          <p:cNvPr id="141" name="Shape 1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t="1434" b="0" r="717" l="8558"/>
          <a:stretch/>
        </p:blipFill>
        <p:spPr>
          <a:xfrm>
            <a:off y="2530366" x="1020965"/>
            <a:ext cy="3274906" cx="6827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5791200" x="252632"/>
            <a:ext cy="510652" cx="86387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/>
          <p:nvPr/>
        </p:nvSpPr>
        <p:spPr>
          <a:xfrm>
            <a:off y="6400800" x="-19663"/>
            <a:ext cy="415498" cx="916366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200" lang="en-US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References</a:t>
            </a:r>
            <a:r>
              <a:rPr strike="noStrike" u="none" b="0" cap="none" baseline="0" sz="1200" lang="en-US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900" lang="en-US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World Health Organization. "Pneumonia." ; World Health Organization “The top 10 causes of death”; </a:t>
            </a:r>
            <a:r>
              <a:rPr strike="noStrike" u="sng" b="0" cap="none" baseline="0" sz="900" lang="en-US" i="0">
                <a:solidFill>
                  <a:schemeClr val="hlink"/>
                </a:solidFill>
                <a:latin typeface="Galdeano"/>
                <a:ea typeface="Galdeano"/>
                <a:cs typeface="Galdeano"/>
                <a:sym typeface="Galdeano"/>
                <a:hlinkClick r:id="rId5"/>
              </a:rPr>
              <a:t>http://www.who.int/mediacentre/factsheets/fs310/en/index4.html</a:t>
            </a:r>
            <a:r>
              <a:rPr strike="noStrike" u="none" b="0" cap="none" baseline="0" sz="900" lang="en-US" i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</a:p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y="6250162" x="3991087"/>
            <a:ext cy="365125" cx="116182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2" name="Shape 322"/>
          <p:cNvSpPr txBox="1"/>
          <p:nvPr>
            <p:ph idx="12" type="sldNum"/>
          </p:nvPr>
        </p:nvSpPr>
        <p:spPr>
          <a:xfrm>
            <a:off y="6250162" x="3991087"/>
            <a:ext cy="365125" cx="116182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323" name="Shape 323"/>
          <p:cNvSpPr txBox="1"/>
          <p:nvPr>
            <p:ph type="title"/>
          </p:nvPr>
        </p:nvSpPr>
        <p:spPr>
          <a:xfrm>
            <a:off y="338328" x="457200"/>
            <a:ext cy="1252727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Galdeano"/>
              <a:buNone/>
            </a:pPr>
            <a:r>
              <a:rPr strike="noStrike" u="none" b="0" cap="none" baseline="0" sz="4400" lang="en-US" i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LDA Visualization</a:t>
            </a:r>
          </a:p>
        </p:txBody>
      </p:sp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515344" x="1295400"/>
            <a:ext cy="5012565" cx="6850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8" name="Shape 3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9" name="Shape 329"/>
          <p:cNvSpPr txBox="1"/>
          <p:nvPr>
            <p:ph idx="12" type="sldNum"/>
          </p:nvPr>
        </p:nvSpPr>
        <p:spPr>
          <a:xfrm>
            <a:off y="6250162" x="3991087"/>
            <a:ext cy="365125" cx="116182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330" name="Shape 330"/>
          <p:cNvSpPr txBox="1"/>
          <p:nvPr>
            <p:ph type="title"/>
          </p:nvPr>
        </p:nvSpPr>
        <p:spPr>
          <a:xfrm>
            <a:off y="338328" x="457200"/>
            <a:ext cy="1252727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Galdeano"/>
              <a:buNone/>
            </a:pPr>
            <a:r>
              <a:rPr strike="noStrike" u="none" b="0" cap="none" baseline="0" sz="4400" lang="en-US" i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Parts</a:t>
            </a: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447800" x="2263666"/>
            <a:ext cy="4800600" cx="464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y="304800" x="2514600"/>
            <a:ext cy="4238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Galdeano"/>
              <a:buNone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Need and Project Scope</a:t>
            </a:r>
          </a:p>
        </p:txBody>
      </p:sp>
      <p:grpSp>
        <p:nvGrpSpPr>
          <p:cNvPr id="151" name="Shape 151"/>
          <p:cNvGrpSpPr/>
          <p:nvPr/>
        </p:nvGrpSpPr>
        <p:grpSpPr>
          <a:xfrm>
            <a:off y="1377151" x="740483"/>
            <a:ext cy="4941897" cx="7663030"/>
            <a:chOff y="-70648" x="473783"/>
            <a:chExt cy="4941897" cx="7663030"/>
          </a:xfrm>
        </p:grpSpPr>
        <p:sp>
          <p:nvSpPr>
            <p:cNvPr id="152" name="Shape 152"/>
            <p:cNvSpPr/>
            <p:nvPr/>
          </p:nvSpPr>
          <p:spPr>
            <a:xfrm>
              <a:off y="1868811" x="2729249"/>
              <a:ext cy="3002436" cx="3002436"/>
            </a:xfrm>
            <a:prstGeom prst="ellipse">
              <a:avLst/>
            </a:prstGeom>
            <a:solidFill>
              <a:schemeClr val="accent1"/>
            </a:solidFill>
            <a:ln w="15875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 txBox="1"/>
            <p:nvPr/>
          </p:nvSpPr>
          <p:spPr>
            <a:xfrm>
              <a:off y="2308508" x="3168946"/>
              <a:ext cy="2123041" cx="2123041"/>
            </a:xfrm>
            <a:prstGeom prst="rect">
              <a:avLst/>
            </a:prstGeom>
            <a:noFill/>
            <a:ln>
              <a:noFill/>
            </a:ln>
          </p:spPr>
          <p:txBody>
            <a:bodyPr bIns="15225" rIns="15225" lIns="15225" tIns="15225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840"/>
                </a:spcAft>
                <a:buSzPct val="25000"/>
                <a:buNone/>
              </a:pPr>
              <a:r>
                <a:rPr strike="noStrike" u="none" b="1" cap="none" baseline="0" sz="2400" lang="en-US" i="0">
                  <a:solidFill>
                    <a:schemeClr val="lt1"/>
                  </a:solidFill>
                  <a:latin typeface="Galdeano"/>
                  <a:ea typeface="Galdeano"/>
                  <a:cs typeface="Galdeano"/>
                  <a:sym typeface="Galdeano"/>
                </a:rPr>
                <a:t>Low-Cost, Portable, Adult Pneumonia Diagnostic Device with high usability in Developing Countries</a:t>
              </a:r>
            </a:p>
          </p:txBody>
        </p:sp>
        <p:sp>
          <p:nvSpPr>
            <p:cNvPr id="154" name="Shape 154"/>
            <p:cNvSpPr/>
            <p:nvPr/>
          </p:nvSpPr>
          <p:spPr>
            <a:xfrm rot="10800000">
              <a:off y="3078855" x="1228064"/>
              <a:ext cy="582350" cx="1418619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BF504D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y="2871639" x="473783"/>
              <a:ext cy="996782" cx="1508560"/>
            </a:xfrm>
            <a:prstGeom prst="roundRect">
              <a:avLst>
                <a:gd fmla="val 10000" name="adj"/>
              </a:avLst>
            </a:prstGeom>
            <a:solidFill>
              <a:srgbClr val="BF504D"/>
            </a:solidFill>
            <a:ln w="15875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 txBox="1"/>
            <p:nvPr/>
          </p:nvSpPr>
          <p:spPr>
            <a:xfrm>
              <a:off y="2900833" x="502979"/>
              <a:ext cy="938392" cx="1450170"/>
            </a:xfrm>
            <a:prstGeom prst="rect">
              <a:avLst/>
            </a:prstGeom>
            <a:noFill/>
            <a:ln>
              <a:noFill/>
            </a:ln>
          </p:spPr>
          <p:txBody>
            <a:bodyPr bIns="38100" rIns="38100" lIns="38100" tIns="38100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SzPct val="25000"/>
                <a:buNone/>
              </a:pPr>
              <a:r>
                <a:rPr strike="noStrike" u="none" b="0" cap="none" baseline="0" sz="2000" lang="en-US" i="0">
                  <a:solidFill>
                    <a:schemeClr val="lt1"/>
                  </a:solidFill>
                  <a:latin typeface="Galdeano"/>
                  <a:ea typeface="Galdeano"/>
                  <a:cs typeface="Galdeano"/>
                  <a:sym typeface="Galdeano"/>
                </a:rPr>
                <a:t>High cost of pre-existing devices</a:t>
              </a:r>
            </a:p>
          </p:txBody>
        </p:sp>
        <p:sp>
          <p:nvSpPr>
            <p:cNvPr id="157" name="Shape 157"/>
            <p:cNvSpPr/>
            <p:nvPr/>
          </p:nvSpPr>
          <p:spPr>
            <a:xfrm rot="-8100000">
              <a:off y="1457392" x="1899696"/>
              <a:ext cy="582350" cx="1418619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y="783281" x="1348401"/>
              <a:ext cy="927458" cx="1518090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w="15875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9" name="Shape 159"/>
            <p:cNvSpPr txBox="1"/>
            <p:nvPr/>
          </p:nvSpPr>
          <p:spPr>
            <a:xfrm>
              <a:off y="810445" x="1375566"/>
              <a:ext cy="873131" cx="1463762"/>
            </a:xfrm>
            <a:prstGeom prst="rect">
              <a:avLst/>
            </a:prstGeom>
            <a:noFill/>
            <a:ln>
              <a:noFill/>
            </a:ln>
          </p:spPr>
          <p:txBody>
            <a:bodyPr bIns="38100" rIns="38100" lIns="38100" tIns="38100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SzPct val="25000"/>
                <a:buNone/>
              </a:pPr>
              <a:r>
                <a:rPr strike="noStrike" u="none" b="0" cap="none" baseline="0" sz="2000" lang="en-US" i="0">
                  <a:solidFill>
                    <a:schemeClr val="lt1"/>
                  </a:solidFill>
                  <a:latin typeface="Galdeano"/>
                  <a:ea typeface="Galdeano"/>
                  <a:cs typeface="Galdeano"/>
                  <a:sym typeface="Galdeano"/>
                </a:rPr>
                <a:t>Limited number of technicians</a:t>
              </a:r>
            </a:p>
          </p:txBody>
        </p:sp>
        <p:sp>
          <p:nvSpPr>
            <p:cNvPr id="160" name="Shape 160"/>
            <p:cNvSpPr/>
            <p:nvPr/>
          </p:nvSpPr>
          <p:spPr>
            <a:xfrm rot="-5400000">
              <a:off y="785761" x="3521158"/>
              <a:ext cy="582350" cx="1418619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y="-70648" x="3416069"/>
              <a:ext cy="876554" cx="1628795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 w="15875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" name="Shape 162"/>
            <p:cNvSpPr txBox="1"/>
            <p:nvPr/>
          </p:nvSpPr>
          <p:spPr>
            <a:xfrm>
              <a:off y="-44976" x="3441742"/>
              <a:ext cy="825207" cx="1577450"/>
            </a:xfrm>
            <a:prstGeom prst="rect">
              <a:avLst/>
            </a:prstGeom>
            <a:noFill/>
            <a:ln>
              <a:noFill/>
            </a:ln>
          </p:spPr>
          <p:txBody>
            <a:bodyPr bIns="38100" rIns="38100" lIns="38100" tIns="38100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SzPct val="25000"/>
                <a:buNone/>
              </a:pPr>
              <a:r>
                <a:rPr strike="noStrike" u="none" b="0" cap="none" baseline="0" sz="2000" lang="en-US" i="0">
                  <a:solidFill>
                    <a:schemeClr val="lt1"/>
                  </a:solidFill>
                  <a:latin typeface="Galdeano"/>
                  <a:ea typeface="Galdeano"/>
                  <a:cs typeface="Galdeano"/>
                  <a:sym typeface="Galdeano"/>
                </a:rPr>
                <a:t>Limited number of physicians</a:t>
              </a:r>
            </a:p>
          </p:txBody>
        </p:sp>
        <p:sp>
          <p:nvSpPr>
            <p:cNvPr id="163" name="Shape 163"/>
            <p:cNvSpPr/>
            <p:nvPr/>
          </p:nvSpPr>
          <p:spPr>
            <a:xfrm rot="-2700000">
              <a:off y="1457393" x="5142619"/>
              <a:ext cy="582350" cx="1418619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49ACC5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y="764777" x="5514766"/>
              <a:ext cy="964464" cx="1677441"/>
            </a:xfrm>
            <a:prstGeom prst="roundRect">
              <a:avLst>
                <a:gd fmla="val 10000" name="adj"/>
              </a:avLst>
            </a:prstGeom>
            <a:solidFill>
              <a:srgbClr val="49ACC5"/>
            </a:solidFill>
            <a:ln w="15875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" name="Shape 165"/>
            <p:cNvSpPr txBox="1"/>
            <p:nvPr/>
          </p:nvSpPr>
          <p:spPr>
            <a:xfrm>
              <a:off y="793025" x="5543014"/>
              <a:ext cy="907968" cx="1620944"/>
            </a:xfrm>
            <a:prstGeom prst="rect">
              <a:avLst/>
            </a:prstGeom>
            <a:noFill/>
            <a:ln>
              <a:noFill/>
            </a:ln>
          </p:spPr>
          <p:txBody>
            <a:bodyPr bIns="38100" rIns="38100" lIns="38100" tIns="38100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SzPct val="25000"/>
                <a:buNone/>
              </a:pPr>
              <a:r>
                <a:rPr strike="noStrike" u="none" b="0" cap="none" baseline="0" sz="2000" lang="en-US" i="0">
                  <a:solidFill>
                    <a:schemeClr val="lt1"/>
                  </a:solidFill>
                  <a:latin typeface="Galdeano"/>
                  <a:ea typeface="Galdeano"/>
                  <a:cs typeface="Galdeano"/>
                  <a:sym typeface="Galdeano"/>
                </a:rPr>
                <a:t>Unreliable electricity</a:t>
              </a:r>
            </a:p>
          </p:txBody>
        </p:sp>
        <p:sp>
          <p:nvSpPr>
            <p:cNvPr id="166" name="Shape 166"/>
            <p:cNvSpPr/>
            <p:nvPr/>
          </p:nvSpPr>
          <p:spPr>
            <a:xfrm>
              <a:off y="3078855" x="5814251"/>
              <a:ext cy="582350" cx="1418619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F79543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y="2922723" x="6328926"/>
              <a:ext cy="894613" cx="1807887"/>
            </a:xfrm>
            <a:prstGeom prst="roundRect">
              <a:avLst>
                <a:gd fmla="val 10000" name="adj"/>
              </a:avLst>
            </a:prstGeom>
            <a:solidFill>
              <a:srgbClr val="F79543"/>
            </a:solidFill>
            <a:ln w="15875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8" name="Shape 168"/>
            <p:cNvSpPr txBox="1"/>
            <p:nvPr/>
          </p:nvSpPr>
          <p:spPr>
            <a:xfrm>
              <a:off y="2948925" x="6355128"/>
              <a:ext cy="842209" cx="1755483"/>
            </a:xfrm>
            <a:prstGeom prst="rect">
              <a:avLst/>
            </a:prstGeom>
            <a:noFill/>
            <a:ln>
              <a:noFill/>
            </a:ln>
          </p:spPr>
          <p:txBody>
            <a:bodyPr bIns="38100" rIns="38100" lIns="38100" tIns="38100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SzPct val="25000"/>
                <a:buNone/>
              </a:pPr>
              <a:r>
                <a:rPr strike="noStrike" u="none" b="0" cap="none" baseline="0" sz="2000" lang="en-US" i="0">
                  <a:solidFill>
                    <a:schemeClr val="lt1"/>
                  </a:solidFill>
                  <a:latin typeface="Galdeano"/>
                  <a:ea typeface="Galdeano"/>
                  <a:cs typeface="Galdeano"/>
                  <a:sym typeface="Galdeano"/>
                </a:rPr>
                <a:t>High prevalence of pneumonia</a:t>
              </a:r>
            </a:p>
          </p:txBody>
        </p:sp>
      </p:grpSp>
      <p:sp>
        <p:nvSpPr>
          <p:cNvPr id="169" name="Shape 169"/>
          <p:cNvSpPr txBox="1"/>
          <p:nvPr>
            <p:ph idx="12" type="sldNum"/>
          </p:nvPr>
        </p:nvSpPr>
        <p:spPr>
          <a:xfrm>
            <a:off y="6250162" x="3991087"/>
            <a:ext cy="365125" cx="116182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y="338328" x="457200"/>
            <a:ext cy="1252727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Galdeano"/>
              <a:buNone/>
            </a:pPr>
            <a:r>
              <a:rPr strike="noStrike" u="none" b="0" cap="none" baseline="0" sz="4400" lang="en-US" i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Overview of Device Modules</a:t>
            </a:r>
          </a:p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y="6250162" x="3991087"/>
            <a:ext cy="365125" cx="116182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447800" x="457200"/>
            <a:ext cy="5272186" cx="8101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447800" x="457200"/>
            <a:ext cy="5272186" cx="8101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4038598" x="4887308"/>
            <a:ext cy="2275082" cx="303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3699764" x="1066800"/>
            <a:ext cy="2952750" cx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>
            <p:ph type="title"/>
          </p:nvPr>
        </p:nvSpPr>
        <p:spPr>
          <a:xfrm>
            <a:off y="338328" x="457200"/>
            <a:ext cy="1252727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Galdeano"/>
              <a:buNone/>
            </a:pPr>
            <a:r>
              <a:rPr strike="noStrike" u="none" b="0" cap="none" baseline="0" sz="4400" lang="en-US" i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Signal Acquisition Module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y="2189488" x="457200"/>
            <a:ext cy="3447288" cx="755294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74320" marL="27432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Three main components</a:t>
            </a:r>
          </a:p>
          <a:p>
            <a:pPr algn="l" rtl="0" lvl="1" marR="0" indent="-284163" marL="576263">
              <a:spcBef>
                <a:spcPts val="440"/>
              </a:spcBef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strike="noStrike" u="none" b="0" cap="none" baseline="0" sz="22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Diaphragm to pick up vibrations </a:t>
            </a:r>
          </a:p>
          <a:p>
            <a:pPr algn="l" rtl="0" lvl="1" marR="0" indent="-284163" marL="576263">
              <a:spcBef>
                <a:spcPts val="440"/>
              </a:spcBef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strike="noStrike" u="none" b="0" cap="none" baseline="0" sz="22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Chamber to direct acoustic vibrations to microphone</a:t>
            </a:r>
          </a:p>
          <a:p>
            <a:pPr algn="l" rtl="0" lvl="1" marR="0" indent="-284163" marL="576263">
              <a:spcBef>
                <a:spcPts val="440"/>
              </a:spcBef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strike="noStrike" u="none" b="0" cap="none" baseline="0" sz="22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Microphone for signal transduction </a:t>
            </a:r>
          </a:p>
          <a:p>
            <a:pPr algn="l" rtl="0" lvl="1" marR="0" indent="-144462" marL="576263">
              <a:spcBef>
                <a:spcPts val="44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0" cap="none" baseline="0" sz="2200" i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y="6477000" x="4887308"/>
            <a:ext cy="215443" cx="314380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Adafruit Electret Microphone Amplifier-MAX4466 with Adjustable Gain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y="6497505" x="1327137"/>
            <a:ext cy="215443" cx="243207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Littman: 36556 Tunable Diaphragm and Rim Assembly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810000" x="3048000"/>
            <a:ext cy="2754863" cx="275486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>
            <p:ph type="title"/>
          </p:nvPr>
        </p:nvSpPr>
        <p:spPr>
          <a:xfrm>
            <a:off y="338328" x="457200"/>
            <a:ext cy="1252727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Galdeano"/>
              <a:buNone/>
            </a:pPr>
            <a:r>
              <a:rPr strike="noStrike" u="none" b="0" cap="none" baseline="0" sz="4400" lang="en-US" i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Signal Processing Module</a:t>
            </a:r>
          </a:p>
        </p:txBody>
      </p:sp>
      <p:sp>
        <p:nvSpPr>
          <p:cNvPr id="195" name="Shape 195"/>
          <p:cNvSpPr txBox="1"/>
          <p:nvPr>
            <p:ph idx="12" type="sldNum"/>
          </p:nvPr>
        </p:nvSpPr>
        <p:spPr>
          <a:xfrm>
            <a:off y="6250162" x="3991087"/>
            <a:ext cy="365125" cx="116182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y="2679191" x="676654"/>
            <a:ext cy="3447288" cx="801014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74320" marL="27432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Analog to digital convertor for input signal  </a:t>
            </a:r>
          </a:p>
          <a:p>
            <a:pPr algn="l" rtl="0" lvl="0" marR="0" indent="-274320" marL="274320">
              <a:spcBef>
                <a:spcPts val="480"/>
              </a:spcBef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Microprocessor for pneumonia classification </a:t>
            </a:r>
          </a:p>
        </p:txBody>
      </p:sp>
      <p:graphicFrame>
        <p:nvGraphicFramePr>
          <p:cNvPr id="197" name="Shape 197"/>
          <p:cNvGraphicFramePr/>
          <p:nvPr/>
        </p:nvGraphicFramePr>
        <p:xfrm>
          <a:off y="3962400" x="1752600"/>
          <a:ext cy="3000000" cx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{F3F7D769-A097-4D2E-9F2F-9EA8C3D1F8EB}</a:tableStyleId>
              </a:tblPr>
              <a:tblGrid>
                <a:gridCol w="3656125"/>
                <a:gridCol w="1547400"/>
              </a:tblGrid>
              <a:tr h="5334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800" lang="en-US"/>
                        <a:t>Specification</a:t>
                      </a:r>
                    </a:p>
                  </a:txBody>
                  <a:tcPr marR="106200" marB="106200" marT="106200" marL="10620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800" lang="en-US"/>
                        <a:t>Value</a:t>
                      </a:r>
                    </a:p>
                  </a:txBody>
                  <a:tcPr marR="106200" marB="106200" marT="106200" marL="106200"/>
                </a:tc>
              </a:tr>
              <a:tr h="5334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800" lang="en-US"/>
                        <a:t>Length of Audio Sample </a:t>
                      </a:r>
                    </a:p>
                  </a:txBody>
                  <a:tcPr marR="106200" marB="106200" marT="106200" marL="10620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800" lang="en-US"/>
                        <a:t>15 seconds</a:t>
                      </a:r>
                    </a:p>
                  </a:txBody>
                  <a:tcPr marR="106200" marB="106200" marT="106200" marL="106200"/>
                </a:tc>
              </a:tr>
              <a:tr h="5334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800" lang="en-US"/>
                        <a:t>Sampling Rate (Samples/s) </a:t>
                      </a:r>
                    </a:p>
                  </a:txBody>
                  <a:tcPr marR="106200" marB="106200" marT="106200" marL="10620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800" lang="en-US"/>
                        <a:t>8,000 Hz </a:t>
                      </a:r>
                    </a:p>
                  </a:txBody>
                  <a:tcPr marR="106200" marB="106200" marT="106200" marL="106200"/>
                </a:tc>
              </a:tr>
              <a:tr h="5334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800" lang="en-US"/>
                        <a:t>Sample Bit Resolution (Bits/s) </a:t>
                      </a:r>
                    </a:p>
                  </a:txBody>
                  <a:tcPr marR="106200" marB="106200" marT="106200" marL="10620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800" lang="en-US"/>
                        <a:t>10 bits </a:t>
                      </a:r>
                    </a:p>
                  </a:txBody>
                  <a:tcPr marR="106200" marB="106200" marT="106200" marL="106200"/>
                </a:tc>
              </a:tr>
            </a:tbl>
          </a:graphicData>
        </a:graphic>
      </p:graphicFrame>
      <p:sp>
        <p:nvSpPr>
          <p:cNvPr id="198" name="Shape 198"/>
          <p:cNvSpPr/>
          <p:nvPr/>
        </p:nvSpPr>
        <p:spPr>
          <a:xfrm>
            <a:off y="4648200" x="304800"/>
            <a:ext cy="645560" cx="861059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t="0" b="0" r="0" l="0"/>
            </a:stretch>
          </a:blip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latin typeface="Galdeano"/>
                <a:ea typeface="Galdeano"/>
                <a:cs typeface="Galdeano"/>
                <a:sym typeface="Galdeano"/>
              </a:rPr>
              <a:t> </a:t>
            </a:r>
          </a:p>
        </p:txBody>
      </p:sp>
      <p:graphicFrame>
        <p:nvGraphicFramePr>
          <p:cNvPr id="199" name="Shape 199"/>
          <p:cNvGraphicFramePr/>
          <p:nvPr/>
        </p:nvGraphicFramePr>
        <p:xfrm>
          <a:off y="4020926" x="1466391"/>
          <a:ext cy="3000000" cx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{D477E38D-D92A-4F24-91B9-28DAF156267F}</a:tableStyleId>
              </a:tblPr>
              <a:tblGrid>
                <a:gridCol w="3475475"/>
                <a:gridCol w="1399050"/>
                <a:gridCol w="1043525"/>
              </a:tblGrid>
              <a:tr h="4511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600" lang="en-US"/>
                        <a:t>Memory Type</a:t>
                      </a:r>
                    </a:p>
                  </a:txBody>
                  <a:tcPr marR="93100" marB="93100" marT="93100" marL="9310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600" lang="en-US"/>
                        <a:t>Size </a:t>
                      </a:r>
                    </a:p>
                  </a:txBody>
                  <a:tcPr marR="93100" marB="93100" marT="93100" marL="9310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600" lang="en-US"/>
                        <a:t>Quantity</a:t>
                      </a:r>
                    </a:p>
                  </a:txBody>
                  <a:tcPr marR="93100" marB="93100" marT="93100" marL="93100"/>
                </a:tc>
              </a:tr>
              <a:tr h="4511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600" lang="en-US"/>
                        <a:t>Buffer (for calculations)</a:t>
                      </a:r>
                    </a:p>
                  </a:txBody>
                  <a:tcPr marR="93100" marB="93100" marT="93100" marL="9310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600" lang="en-US"/>
                        <a:t>146.5 KB </a:t>
                      </a:r>
                    </a:p>
                  </a:txBody>
                  <a:tcPr marR="93100" marB="93100" marT="93100" marL="9310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600" lang="en-US"/>
                        <a:t>2</a:t>
                      </a:r>
                    </a:p>
                  </a:txBody>
                  <a:tcPr marR="93100" marB="93100" marT="93100" marL="93100"/>
                </a:tc>
              </a:tr>
              <a:tr h="4511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600" lang="en-US"/>
                        <a:t>Buffer (for stored values) </a:t>
                      </a:r>
                    </a:p>
                  </a:txBody>
                  <a:tcPr marR="93100" marB="93100" marT="93100" marL="9310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600" lang="en-US"/>
                        <a:t>1 byte</a:t>
                      </a:r>
                    </a:p>
                  </a:txBody>
                  <a:tcPr marR="93100" marB="93100" marT="93100" marL="9310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600" lang="en-US"/>
                        <a:t>5</a:t>
                      </a:r>
                    </a:p>
                  </a:txBody>
                  <a:tcPr marR="93100" marB="93100" marT="93100" marL="93100"/>
                </a:tc>
              </a:tr>
              <a:tr h="4511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600" lang="en-US"/>
                        <a:t>Data Storage (for processed signal)</a:t>
                      </a:r>
                    </a:p>
                  </a:txBody>
                  <a:tcPr marR="93100" marB="93100" marT="93100" marL="9310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600" lang="en-US"/>
                        <a:t>146.5 KB </a:t>
                      </a:r>
                    </a:p>
                  </a:txBody>
                  <a:tcPr marR="93100" marB="93100" marT="93100" marL="9310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600" lang="en-US"/>
                        <a:t>1</a:t>
                      </a:r>
                    </a:p>
                  </a:txBody>
                  <a:tcPr marR="93100" marB="93100" marT="93100" marL="93100"/>
                </a:tc>
              </a:tr>
              <a:tr h="4511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600" lang="en-US"/>
                        <a:t>TOTAL MEMORY NEEDED</a:t>
                      </a:r>
                    </a:p>
                  </a:txBody>
                  <a:tcPr marR="93100" marB="93100" marT="93100" marL="9310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600" lang="en-US"/>
                        <a:t>439.505 KB  </a:t>
                      </a:r>
                    </a:p>
                  </a:txBody>
                  <a:tcPr marR="93100" marB="93100" marT="93100" marL="9310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600" lang="en-US"/>
                        <a:t>NA</a:t>
                      </a:r>
                    </a:p>
                  </a:txBody>
                  <a:tcPr marR="93100" marB="93100" marT="93100" marL="93100"/>
                </a:tc>
              </a:tr>
            </a:tbl>
          </a:graphicData>
        </a:graphic>
      </p:graphicFrame>
      <p:graphicFrame>
        <p:nvGraphicFramePr>
          <p:cNvPr id="200" name="Shape 200"/>
          <p:cNvGraphicFramePr/>
          <p:nvPr/>
        </p:nvGraphicFramePr>
        <p:xfrm>
          <a:off y="4030716" x="1581142"/>
          <a:ext cy="3000000" cx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{6B4B7828-BD9A-4D76-ADCD-EA0C80C36784}</a:tableStyleId>
              </a:tblPr>
              <a:tblGrid>
                <a:gridCol w="4231050"/>
                <a:gridCol w="1457550"/>
              </a:tblGrid>
              <a:tr h="3843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2200" lang="en-US"/>
                        <a:t>ADC Bit Size</a:t>
                      </a:r>
                    </a:p>
                  </a:txBody>
                  <a:tcPr marR="136525" marB="0" marT="0" marL="13652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2200" lang="en-US"/>
                        <a:t>10</a:t>
                      </a:r>
                    </a:p>
                  </a:txBody>
                  <a:tcPr marR="136525" marB="0" marT="0" marL="136525"/>
                </a:tc>
              </a:tr>
              <a:tr h="3843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2200" lang="en-US"/>
                        <a:t>ADC Sampling Speed</a:t>
                      </a:r>
                    </a:p>
                  </a:txBody>
                  <a:tcPr marR="136525" marB="0" marT="0" marL="13652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2200" lang="en-US"/>
                        <a:t>8,000 Hz </a:t>
                      </a:r>
                    </a:p>
                  </a:txBody>
                  <a:tcPr marR="136525" marB="0" marT="0" marL="136525"/>
                </a:tc>
              </a:tr>
              <a:tr h="3843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2200" lang="en-US"/>
                        <a:t>Microcontroller Memory</a:t>
                      </a:r>
                    </a:p>
                  </a:txBody>
                  <a:tcPr marR="136525" marB="0" marT="0" marL="13652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2200" lang="en-US"/>
                        <a:t>&gt; 440 KB </a:t>
                      </a:r>
                    </a:p>
                  </a:txBody>
                  <a:tcPr marR="136525" marB="0" marT="0" marL="136525"/>
                </a:tc>
              </a:tr>
              <a:tr h="3843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2200" lang="en-US"/>
                        <a:t>Microcontroller Analog Inputs </a:t>
                      </a:r>
                    </a:p>
                  </a:txBody>
                  <a:tcPr marR="136525" marB="0" marT="0" marL="13652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2200" lang="en-US"/>
                        <a:t>1</a:t>
                      </a:r>
                    </a:p>
                  </a:txBody>
                  <a:tcPr marR="136525" marB="0" marT="0" marL="136525"/>
                </a:tc>
              </a:tr>
              <a:tr h="3843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2200" lang="en-US"/>
                        <a:t>Microcontroller Digital Inputs</a:t>
                      </a:r>
                    </a:p>
                  </a:txBody>
                  <a:tcPr marR="136525" marB="0" marT="0" marL="13652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2200" lang="en-US"/>
                        <a:t>1</a:t>
                      </a:r>
                    </a:p>
                  </a:txBody>
                  <a:tcPr marR="136525" marB="0" marT="0" marL="136525"/>
                </a:tc>
              </a:tr>
              <a:tr h="3843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2200" lang="en-US"/>
                        <a:t>Microcontroller Digital Outputs </a:t>
                      </a:r>
                    </a:p>
                  </a:txBody>
                  <a:tcPr marR="136525" marB="0" marT="0" marL="13652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2200" lang="en-US"/>
                        <a:t>8 </a:t>
                      </a:r>
                    </a:p>
                  </a:txBody>
                  <a:tcPr marR="136525" marB="0" marT="0" marL="136525"/>
                </a:tc>
              </a:tr>
            </a:tbl>
          </a:graphicData>
        </a:graphic>
      </p:graphicFrame>
      <p:pic>
        <p:nvPicPr>
          <p:cNvPr id="201" name="Shape 201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1447800" x="457200"/>
            <a:ext cy="5272186" cx="8101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y="338328" x="457200"/>
            <a:ext cy="1252727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Galdeano"/>
              <a:buNone/>
            </a:pPr>
            <a:r>
              <a:rPr strike="noStrike" u="none" b="0" cap="none" baseline="0" sz="4400" lang="en-US" i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Software Process</a:t>
            </a:r>
          </a:p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y="6250162" x="3991087"/>
            <a:ext cy="365125" cx="116182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524000" x="425666"/>
            <a:ext cy="4478338" cx="840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447800" x="457200"/>
            <a:ext cy="5272186" cx="810101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>
            <p:ph type="title"/>
          </p:nvPr>
        </p:nvSpPr>
        <p:spPr>
          <a:xfrm>
            <a:off y="338328" x="457200"/>
            <a:ext cy="1252727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Galdeano"/>
              <a:buNone/>
            </a:pPr>
            <a:r>
              <a:rPr strike="noStrike" u="none" b="0" cap="none" baseline="0" sz="4400" lang="en-US" i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User Interface Module</a:t>
            </a:r>
          </a:p>
        </p:txBody>
      </p:sp>
      <p:sp>
        <p:nvSpPr>
          <p:cNvPr id="216" name="Shape 216"/>
          <p:cNvSpPr txBox="1"/>
          <p:nvPr>
            <p:ph idx="12" type="sldNum"/>
          </p:nvPr>
        </p:nvSpPr>
        <p:spPr>
          <a:xfrm>
            <a:off y="6250162" x="3991087"/>
            <a:ext cy="365125" cx="116182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y="2417431" x="685800"/>
            <a:ext cy="3447288" cx="801014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74320" marL="27432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Two main components</a:t>
            </a:r>
          </a:p>
          <a:p>
            <a:pPr algn="l" rtl="0" lvl="1" marR="0" indent="-284163" marL="576263">
              <a:spcBef>
                <a:spcPts val="440"/>
              </a:spcBef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strike="noStrike" u="none" b="0" cap="none" baseline="0" sz="22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Switch to initiate recording </a:t>
            </a:r>
          </a:p>
          <a:p>
            <a:pPr algn="l" rtl="0" lvl="1" marR="0" indent="-284163" marL="576263">
              <a:spcBef>
                <a:spcPts val="440"/>
              </a:spcBef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strike="noStrike" u="none" b="0" cap="none" baseline="0" sz="22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Display for pneumonia classification results </a:t>
            </a: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4224464" x="1295400"/>
            <a:ext cy="2287572" cx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y="6400800" x="1905000"/>
            <a:ext cy="215443" cx="147829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Adafruit Tactile Button Switch 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y="6400800" x="5648071"/>
            <a:ext cy="215443" cx="180530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LUMEX 0.5in 2-Digit 7-Segment Display </a:t>
            </a: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4141075" x="5420860"/>
            <a:ext cy="2259724" cx="225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447800" x="457200"/>
            <a:ext cy="5272186" cx="8101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4140419" x="3349516"/>
            <a:ext cy="2289283" cx="2289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4000500" x="2590800"/>
            <a:ext cy="2857499" cx="2857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>
            <p:ph type="title"/>
          </p:nvPr>
        </p:nvSpPr>
        <p:spPr>
          <a:xfrm>
            <a:off y="338328" x="457200"/>
            <a:ext cy="1252727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Galdeano"/>
              <a:buNone/>
            </a:pPr>
            <a:r>
              <a:rPr strike="noStrike" u="none" b="0" cap="none" baseline="0" sz="4400" lang="en-US" i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Power Module</a:t>
            </a:r>
          </a:p>
        </p:txBody>
      </p:sp>
      <p:sp>
        <p:nvSpPr>
          <p:cNvPr id="230" name="Shape 230"/>
          <p:cNvSpPr txBox="1"/>
          <p:nvPr>
            <p:ph idx="12" type="sldNum"/>
          </p:nvPr>
        </p:nvSpPr>
        <p:spPr>
          <a:xfrm>
            <a:off y="6250162" x="3991087"/>
            <a:ext cy="365125" cx="116182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y="2416775" x="676231"/>
            <a:ext cy="3447288" cx="793394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74320" marL="27432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Two main components</a:t>
            </a:r>
          </a:p>
          <a:p>
            <a:pPr algn="l" rtl="0" lvl="1" marR="0" indent="-284163" marL="576263">
              <a:spcBef>
                <a:spcPts val="440"/>
              </a:spcBef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strike="noStrike" u="none" b="0" cap="none" baseline="0" sz="22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Battery to power device electronics </a:t>
            </a:r>
          </a:p>
          <a:p>
            <a:pPr algn="l" rtl="0" lvl="1" marR="0" indent="-284163" marL="576263">
              <a:spcBef>
                <a:spcPts val="440"/>
              </a:spcBef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strike="noStrike" u="none" b="0" cap="none" baseline="0" sz="2200" lang="en-US" i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Regulated voltage supply </a:t>
            </a:r>
          </a:p>
        </p:txBody>
      </p:sp>
      <p:graphicFrame>
        <p:nvGraphicFramePr>
          <p:cNvPr id="232" name="Shape 232"/>
          <p:cNvGraphicFramePr/>
          <p:nvPr/>
        </p:nvGraphicFramePr>
        <p:xfrm>
          <a:off y="4267200" x="2895600"/>
          <a:ext cy="3000000" cx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{C9BB7A30-465E-4DD2-A7EF-E25A6B46A99A}</a:tableStyleId>
              </a:tblPr>
              <a:tblGrid>
                <a:gridCol w="1895475"/>
                <a:gridCol w="628650"/>
                <a:gridCol w="857250"/>
              </a:tblGrid>
              <a:tr h="1397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100" lang="en-US"/>
                        <a:t>Part</a:t>
                      </a:r>
                    </a:p>
                  </a:txBody>
                  <a:tcPr marR="66675" marB="66675" marT="66675" marL="6667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100" lang="en-US"/>
                        <a:t>Current</a:t>
                      </a:r>
                    </a:p>
                  </a:txBody>
                  <a:tcPr marR="66675" marB="66675" marT="66675" marL="6667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100" lang="en-US"/>
                        <a:t>Power</a:t>
                      </a:r>
                    </a:p>
                  </a:txBody>
                  <a:tcPr marR="66675" marB="66675" marT="66675" marL="66675"/>
                </a:tc>
              </a:tr>
              <a:tr h="1397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100" lang="en-US"/>
                        <a:t>MSP430 (micro-controller)</a:t>
                      </a:r>
                    </a:p>
                  </a:txBody>
                  <a:tcPr marR="66675" marB="66675" marT="66675" marL="6667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100" lang="en-US"/>
                        <a:t>0.6 mA</a:t>
                      </a:r>
                    </a:p>
                  </a:txBody>
                  <a:tcPr marR="66675" marB="66675" marT="66675" marL="6667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100" lang="en-US"/>
                        <a:t>1.8mW</a:t>
                      </a:r>
                    </a:p>
                  </a:txBody>
                  <a:tcPr marR="66675" marB="66675" marT="66675" marL="66675"/>
                </a:tc>
              </a:tr>
              <a:tr h="1397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100" lang="en-US"/>
                        <a:t>microphone</a:t>
                      </a:r>
                    </a:p>
                  </a:txBody>
                  <a:tcPr marR="66675" marB="66675" marT="66675" marL="6667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100" lang="en-US"/>
                        <a:t>0.5 mA </a:t>
                      </a:r>
                    </a:p>
                  </a:txBody>
                  <a:tcPr marR="66675" marB="66675" marT="66675" marL="6667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100" lang="en-US"/>
                        <a:t>1.5mW</a:t>
                      </a:r>
                    </a:p>
                  </a:txBody>
                  <a:tcPr marR="66675" marB="66675" marT="66675" marL="66675"/>
                </a:tc>
              </a:tr>
              <a:tr h="1397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100" lang="en-US"/>
                        <a:t>amplifier</a:t>
                      </a:r>
                    </a:p>
                  </a:txBody>
                  <a:tcPr marR="66675" marB="66675" marT="66675" marL="6667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100" lang="en-US"/>
                        <a:t>24 uA</a:t>
                      </a:r>
                    </a:p>
                  </a:txBody>
                  <a:tcPr marR="66675" marB="66675" marT="66675" marL="6667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100" lang="en-US"/>
                        <a:t>0.072mW</a:t>
                      </a:r>
                    </a:p>
                  </a:txBody>
                  <a:tcPr marR="66675" marB="66675" marT="66675" marL="66675"/>
                </a:tc>
              </a:tr>
              <a:tr h="1397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100" lang="en-US"/>
                        <a:t>Dual LED</a:t>
                      </a:r>
                    </a:p>
                  </a:txBody>
                  <a:tcPr marR="66675" marB="66675" marT="66675" marL="6667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100" lang="en-US"/>
                        <a:t>~</a:t>
                      </a:r>
                    </a:p>
                  </a:txBody>
                  <a:tcPr marR="66675" marB="66675" marT="66675" marL="6667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100" lang="en-US"/>
                        <a:t>105 mW</a:t>
                      </a:r>
                    </a:p>
                  </a:txBody>
                  <a:tcPr marR="66675" marB="66675" marT="66675" marL="66675"/>
                </a:tc>
              </a:tr>
              <a:tr h="1397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100" lang="en-US"/>
                        <a:t>LED driver (2) </a:t>
                      </a:r>
                    </a:p>
                  </a:txBody>
                  <a:tcPr marR="66675" marB="66675" marT="66675" marL="6667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100" lang="en-US"/>
                        <a:t>~</a:t>
                      </a:r>
                    </a:p>
                  </a:txBody>
                  <a:tcPr marR="66675" marB="66675" marT="66675" marL="6667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100" lang="en-US"/>
                        <a:t>1000 mW</a:t>
                      </a:r>
                    </a:p>
                  </a:txBody>
                  <a:tcPr marR="66675" marB="66675" marT="66675" marL="66675"/>
                </a:tc>
              </a:tr>
              <a:tr h="1397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100" lang="en-US"/>
                        <a:t>Total </a:t>
                      </a:r>
                    </a:p>
                  </a:txBody>
                  <a:tcPr marR="66675" marB="66675" marT="66675" marL="6667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100" lang="en-US"/>
                        <a:t>~</a:t>
                      </a:r>
                    </a:p>
                  </a:txBody>
                  <a:tcPr marR="66675" marB="66675" marT="66675" marL="6667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trike="noStrike" u="none" cap="none" baseline="0" sz="1100" lang="en-US"/>
                        <a:t>1.108 W</a:t>
                      </a:r>
                    </a:p>
                  </a:txBody>
                  <a:tcPr marR="66675" marB="66675" marT="66675" marL="66675"/>
                </a:tc>
              </a:tr>
            </a:tbl>
          </a:graphicData>
        </a:graphic>
      </p:graphicFrame>
      <p:sp>
        <p:nvSpPr>
          <p:cNvPr id="233" name="Shape 233"/>
          <p:cNvSpPr txBox="1"/>
          <p:nvPr/>
        </p:nvSpPr>
        <p:spPr>
          <a:xfrm>
            <a:off y="6293078" x="3444766"/>
            <a:ext cy="215443" cx="178286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Sparkfun Polymer Lithium Ion Battery 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y="6293078" x="3124200"/>
            <a:ext cy="215443" cx="303801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Sparkfun Low Drop Fixed and Adjustable Positive Voltage Regulator </a:t>
            </a:r>
          </a:p>
        </p:txBody>
      </p:sp>
      <p:sp>
        <p:nvSpPr>
          <p:cNvPr id="235" name="Shape 235"/>
          <p:cNvSpPr/>
          <p:nvPr/>
        </p:nvSpPr>
        <p:spPr>
          <a:xfrm>
            <a:off y="4945751" x="250606"/>
            <a:ext cy="610936" cx="853439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t="0" b="0" r="0" l="0"/>
            </a:stretch>
          </a:blip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latin typeface="Galdeano"/>
                <a:ea typeface="Galdeano"/>
                <a:cs typeface="Galdeano"/>
                <a:sym typeface="Galdeano"/>
              </a:rPr>
              <a:t> 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aveform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